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8" r:id="rId5"/>
  </p:sldMasterIdLst>
  <p:notesMasterIdLst>
    <p:notesMasterId r:id="rId60"/>
  </p:notesMasterIdLst>
  <p:sldIdLst>
    <p:sldId id="256" r:id="rId6"/>
    <p:sldId id="334" r:id="rId7"/>
    <p:sldId id="273" r:id="rId8"/>
    <p:sldId id="274" r:id="rId9"/>
    <p:sldId id="275" r:id="rId10"/>
    <p:sldId id="293" r:id="rId11"/>
    <p:sldId id="294" r:id="rId12"/>
    <p:sldId id="260" r:id="rId13"/>
    <p:sldId id="281" r:id="rId14"/>
    <p:sldId id="277" r:id="rId15"/>
    <p:sldId id="279" r:id="rId16"/>
    <p:sldId id="331" r:id="rId17"/>
    <p:sldId id="332" r:id="rId18"/>
    <p:sldId id="276" r:id="rId19"/>
    <p:sldId id="288" r:id="rId20"/>
    <p:sldId id="290" r:id="rId21"/>
    <p:sldId id="291" r:id="rId22"/>
    <p:sldId id="297" r:id="rId23"/>
    <p:sldId id="333" r:id="rId24"/>
    <p:sldId id="280" r:id="rId25"/>
    <p:sldId id="283" r:id="rId26"/>
    <p:sldId id="286" r:id="rId27"/>
    <p:sldId id="287" r:id="rId28"/>
    <p:sldId id="292" r:id="rId29"/>
    <p:sldId id="259" r:id="rId30"/>
    <p:sldId id="317" r:id="rId31"/>
    <p:sldId id="318" r:id="rId32"/>
    <p:sldId id="319" r:id="rId33"/>
    <p:sldId id="320" r:id="rId34"/>
    <p:sldId id="321" r:id="rId35"/>
    <p:sldId id="330" r:id="rId36"/>
    <p:sldId id="322" r:id="rId37"/>
    <p:sldId id="323" r:id="rId38"/>
    <p:sldId id="324" r:id="rId39"/>
    <p:sldId id="328" r:id="rId40"/>
    <p:sldId id="329" r:id="rId41"/>
    <p:sldId id="261" r:id="rId42"/>
    <p:sldId id="262" r:id="rId43"/>
    <p:sldId id="263" r:id="rId44"/>
    <p:sldId id="264" r:id="rId45"/>
    <p:sldId id="265" r:id="rId46"/>
    <p:sldId id="266" r:id="rId47"/>
    <p:sldId id="271" r:id="rId48"/>
    <p:sldId id="298" r:id="rId49"/>
    <p:sldId id="289" r:id="rId50"/>
    <p:sldId id="295" r:id="rId51"/>
    <p:sldId id="267" r:id="rId52"/>
    <p:sldId id="300" r:id="rId53"/>
    <p:sldId id="301" r:id="rId54"/>
    <p:sldId id="316" r:id="rId55"/>
    <p:sldId id="268" r:id="rId56"/>
    <p:sldId id="269" r:id="rId57"/>
    <p:sldId id="270" r:id="rId58"/>
    <p:sldId id="272"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34"/>
          </p14:sldIdLst>
        </p14:section>
        <p14:section name="Razonamiento automatizado" id="{8C165C23-4098-4509-8E58-14D59C82FB5D}">
          <p14:sldIdLst>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292"/>
            <p14:sldId id="259"/>
            <p14:sldId id="317"/>
            <p14:sldId id="318"/>
            <p14:sldId id="319"/>
            <p14:sldId id="320"/>
            <p14:sldId id="321"/>
            <p14:sldId id="330"/>
            <p14:sldId id="322"/>
            <p14:sldId id="323"/>
            <p14:sldId id="324"/>
            <p14:sldId id="328"/>
            <p14:sldId id="329"/>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71"/>
            <p14:sldId id="298"/>
            <p14:sldId id="289"/>
            <p14:sldId id="295"/>
            <p14:sldId id="267"/>
            <p14:sldId id="300"/>
            <p14:sldId id="301"/>
            <p14:sldId id="316"/>
            <p14:sldId id="268"/>
            <p14:sldId id="269"/>
            <p14:sldId id="270"/>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526B3-2CCB-4E52-A7B7-9927EEF0F17C}" v="7781" dt="2019-03-06T05:59:09.978"/>
    <p1510:client id="{12BB4A5F-0FAB-4359-87DE-F01A3D492336}" v="918" dt="2019-03-05T19:11:53.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3" d="100"/>
          <a:sy n="83" d="100"/>
        </p:scale>
        <p:origin x="58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69B526B3-2CCB-4E52-A7B7-9927EEF0F17C}"/>
    <pc:docChg chg="undo redo custSel mod addSld delSld modSld sldOrd modSection">
      <pc:chgData name="Miguel Equihua Zamora" userId="dca95b49-4927-41aa-9551-a36fe78334b3" providerId="ADAL" clId="{69B526B3-2CCB-4E52-A7B7-9927EEF0F17C}" dt="2019-03-06T05:59:09.978" v="7735" actId="403"/>
      <pc:docMkLst>
        <pc:docMk/>
      </pc:docMkLst>
      <pc:sldChg chg="addSp delSp modSp">
        <pc:chgData name="Miguel Equihua Zamora" userId="dca95b49-4927-41aa-9551-a36fe78334b3" providerId="ADAL" clId="{69B526B3-2CCB-4E52-A7B7-9927EEF0F17C}" dt="2019-03-06T05:06:51.369" v="7223" actId="14100"/>
        <pc:sldMkLst>
          <pc:docMk/>
          <pc:sldMk cId="2853979256" sldId="256"/>
        </pc:sldMkLst>
        <pc:spChg chg="add del mod">
          <ac:chgData name="Miguel Equihua Zamora" userId="dca95b49-4927-41aa-9551-a36fe78334b3" providerId="ADAL" clId="{69B526B3-2CCB-4E52-A7B7-9927EEF0F17C}" dt="2019-03-06T05:03:30.191" v="7147"/>
          <ac:spMkLst>
            <pc:docMk/>
            <pc:sldMk cId="2853979256" sldId="256"/>
            <ac:spMk id="2" creationId="{1AE19771-E002-4C41-B349-F479C4AB27A6}"/>
          </ac:spMkLst>
        </pc:spChg>
        <pc:spChg chg="add del mod">
          <ac:chgData name="Miguel Equihua Zamora" userId="dca95b49-4927-41aa-9551-a36fe78334b3" providerId="ADAL" clId="{69B526B3-2CCB-4E52-A7B7-9927EEF0F17C}" dt="2019-03-06T05:03:30.191" v="7147"/>
          <ac:spMkLst>
            <pc:docMk/>
            <pc:sldMk cId="2853979256" sldId="256"/>
            <ac:spMk id="3" creationId="{79C58E4A-8534-4A44-AFA0-A7555BFFF4EB}"/>
          </ac:spMkLst>
        </pc:spChg>
        <pc:spChg chg="mod">
          <ac:chgData name="Miguel Equihua Zamora" userId="dca95b49-4927-41aa-9551-a36fe78334b3" providerId="ADAL" clId="{69B526B3-2CCB-4E52-A7B7-9927EEF0F17C}" dt="2019-03-06T05:06:51.369" v="7223" actId="14100"/>
          <ac:spMkLst>
            <pc:docMk/>
            <pc:sldMk cId="2853979256" sldId="256"/>
            <ac:spMk id="4" creationId="{B601FC99-A691-4FDB-901F-0CCF9566A56F}"/>
          </ac:spMkLst>
        </pc:spChg>
        <pc:spChg chg="mod">
          <ac:chgData name="Miguel Equihua Zamora" userId="dca95b49-4927-41aa-9551-a36fe78334b3" providerId="ADAL" clId="{69B526B3-2CCB-4E52-A7B7-9927EEF0F17C}" dt="2019-03-06T05:05:02.496" v="7181" actId="121"/>
          <ac:spMkLst>
            <pc:docMk/>
            <pc:sldMk cId="2853979256" sldId="256"/>
            <ac:spMk id="5" creationId="{59FB0422-D057-41D7-9495-C41E1C9945CD}"/>
          </ac:spMkLst>
        </pc:spChg>
        <pc:spChg chg="add mod">
          <ac:chgData name="Miguel Equihua Zamora" userId="dca95b49-4927-41aa-9551-a36fe78334b3" providerId="ADAL" clId="{69B526B3-2CCB-4E52-A7B7-9927EEF0F17C}" dt="2019-03-06T05:06:46.151" v="7221" actId="1076"/>
          <ac:spMkLst>
            <pc:docMk/>
            <pc:sldMk cId="2853979256" sldId="256"/>
            <ac:spMk id="6" creationId="{9023F410-A53A-4DD7-AB9A-76784652C6CE}"/>
          </ac:spMkLst>
        </pc:spChg>
      </pc:sldChg>
      <pc:sldChg chg="modSp del">
        <pc:chgData name="Miguel Equihua Zamora" userId="dca95b49-4927-41aa-9551-a36fe78334b3" providerId="ADAL" clId="{69B526B3-2CCB-4E52-A7B7-9927EEF0F17C}" dt="2019-03-06T05:07:22.831" v="7233" actId="2696"/>
        <pc:sldMkLst>
          <pc:docMk/>
          <pc:sldMk cId="52517862" sldId="257"/>
        </pc:sldMkLst>
        <pc:spChg chg="mod">
          <ac:chgData name="Miguel Equihua Zamora" userId="dca95b49-4927-41aa-9551-a36fe78334b3" providerId="ADAL" clId="{69B526B3-2CCB-4E52-A7B7-9927EEF0F17C}" dt="2019-03-05T20:08:14.793" v="5908" actId="20577"/>
          <ac:spMkLst>
            <pc:docMk/>
            <pc:sldMk cId="52517862" sldId="257"/>
            <ac:spMk id="2" creationId="{25D85260-F82B-47A0-8EF2-BCD155AF6E3D}"/>
          </ac:spMkLst>
        </pc:spChg>
        <pc:spChg chg="mod">
          <ac:chgData name="Miguel Equihua Zamora" userId="dca95b49-4927-41aa-9551-a36fe78334b3" providerId="ADAL" clId="{69B526B3-2CCB-4E52-A7B7-9927EEF0F17C}" dt="2019-03-05T20:08:36.990" v="5912" actId="20577"/>
          <ac:spMkLst>
            <pc:docMk/>
            <pc:sldMk cId="52517862" sldId="257"/>
            <ac:spMk id="3" creationId="{47ECD55A-6073-48EB-89A6-4EA3EECA1886}"/>
          </ac:spMkLst>
        </pc:spChg>
      </pc:sldChg>
      <pc:sldChg chg="del">
        <pc:chgData name="Miguel Equihua Zamora" userId="dca95b49-4927-41aa-9551-a36fe78334b3" providerId="ADAL" clId="{69B526B3-2CCB-4E52-A7B7-9927EEF0F17C}" dt="2019-03-05T20:07:34.082" v="5907" actId="2696"/>
        <pc:sldMkLst>
          <pc:docMk/>
          <pc:sldMk cId="457544327" sldId="258"/>
        </pc:sldMkLst>
      </pc:sldChg>
      <pc:sldChg chg="addSp delSp modSp mod ord setBg setFolMasterObjs setClrOvrMap delDesignElem">
        <pc:chgData name="Miguel Equihua Zamora" userId="dca95b49-4927-41aa-9551-a36fe78334b3" providerId="ADAL" clId="{69B526B3-2CCB-4E52-A7B7-9927EEF0F17C}" dt="2019-03-06T05:43:06.365" v="7660" actId="114"/>
        <pc:sldMkLst>
          <pc:docMk/>
          <pc:sldMk cId="3174080731" sldId="259"/>
        </pc:sldMkLst>
        <pc:spChg chg="mod">
          <ac:chgData name="Miguel Equihua Zamora" userId="dca95b49-4927-41aa-9551-a36fe78334b3" providerId="ADAL" clId="{69B526B3-2CCB-4E52-A7B7-9927EEF0F17C}" dt="2019-03-06T05:42:38.454" v="7656" actId="26606"/>
          <ac:spMkLst>
            <pc:docMk/>
            <pc:sldMk cId="3174080731" sldId="259"/>
            <ac:spMk id="2" creationId="{A2359A8A-8ECB-4464-A250-0A5030AA5090}"/>
          </ac:spMkLst>
        </pc:spChg>
        <pc:spChg chg="mod">
          <ac:chgData name="Miguel Equihua Zamora" userId="dca95b49-4927-41aa-9551-a36fe78334b3" providerId="ADAL" clId="{69B526B3-2CCB-4E52-A7B7-9927EEF0F17C}" dt="2019-03-06T05:43:06.365" v="7660" actId="114"/>
          <ac:spMkLst>
            <pc:docMk/>
            <pc:sldMk cId="3174080731" sldId="259"/>
            <ac:spMk id="3" creationId="{157CC017-ECBA-4E01-9FB1-B40526D03ECE}"/>
          </ac:spMkLst>
        </pc:spChg>
        <pc:spChg chg="add del mod">
          <ac:chgData name="Miguel Equihua Zamora" userId="dca95b49-4927-41aa-9551-a36fe78334b3" providerId="ADAL" clId="{69B526B3-2CCB-4E52-A7B7-9927EEF0F17C}" dt="2019-03-06T05:37:56.092" v="7617"/>
          <ac:spMkLst>
            <pc:docMk/>
            <pc:sldMk cId="3174080731" sldId="259"/>
            <ac:spMk id="4" creationId="{AD504DCD-39BE-449E-8266-1024A702379E}"/>
          </ac:spMkLst>
        </pc:spChg>
        <pc:spChg chg="add del mod">
          <ac:chgData name="Miguel Equihua Zamora" userId="dca95b49-4927-41aa-9551-a36fe78334b3" providerId="ADAL" clId="{69B526B3-2CCB-4E52-A7B7-9927EEF0F17C}" dt="2019-03-06T05:37:56.092" v="7617"/>
          <ac:spMkLst>
            <pc:docMk/>
            <pc:sldMk cId="3174080731" sldId="259"/>
            <ac:spMk id="5" creationId="{7A3D0366-EB45-4536-926F-AA5640544950}"/>
          </ac:spMkLst>
        </pc:spChg>
        <pc:spChg chg="add del mod">
          <ac:chgData name="Miguel Equihua Zamora" userId="dca95b49-4927-41aa-9551-a36fe78334b3" providerId="ADAL" clId="{69B526B3-2CCB-4E52-A7B7-9927EEF0F17C}" dt="2019-03-06T05:40:00.545" v="7633"/>
          <ac:spMkLst>
            <pc:docMk/>
            <pc:sldMk cId="3174080731" sldId="259"/>
            <ac:spMk id="6" creationId="{0026AF1B-E9C8-41DC-86D0-9B03377CFC57}"/>
          </ac:spMkLst>
        </pc:spChg>
        <pc:spChg chg="add del mod">
          <ac:chgData name="Miguel Equihua Zamora" userId="dca95b49-4927-41aa-9551-a36fe78334b3" providerId="ADAL" clId="{69B526B3-2CCB-4E52-A7B7-9927EEF0F17C}" dt="2019-03-06T05:40:00.545" v="7633"/>
          <ac:spMkLst>
            <pc:docMk/>
            <pc:sldMk cId="3174080731" sldId="259"/>
            <ac:spMk id="7" creationId="{6BA140BC-F98F-4263-94DD-4358CE103E0C}"/>
          </ac:spMkLst>
        </pc:spChg>
        <pc:spChg chg="add del mod">
          <ac:chgData name="Miguel Equihua Zamora" userId="dca95b49-4927-41aa-9551-a36fe78334b3" providerId="ADAL" clId="{69B526B3-2CCB-4E52-A7B7-9927EEF0F17C}" dt="2019-03-06T05:40:36.610" v="7642"/>
          <ac:spMkLst>
            <pc:docMk/>
            <pc:sldMk cId="3174080731" sldId="259"/>
            <ac:spMk id="8" creationId="{B30B5405-A330-4431-9B44-B648F2A3C313}"/>
          </ac:spMkLst>
        </pc:spChg>
        <pc:spChg chg="add del mod">
          <ac:chgData name="Miguel Equihua Zamora" userId="dca95b49-4927-41aa-9551-a36fe78334b3" providerId="ADAL" clId="{69B526B3-2CCB-4E52-A7B7-9927EEF0F17C}" dt="2019-03-06T05:40:36.610" v="7642"/>
          <ac:spMkLst>
            <pc:docMk/>
            <pc:sldMk cId="3174080731" sldId="259"/>
            <ac:spMk id="9" creationId="{A6CC4EA4-9BB9-439F-86D3-8263DFAB0E7E}"/>
          </ac:spMkLst>
        </pc:spChg>
        <pc:spChg chg="add mod">
          <ac:chgData name="Miguel Equihua Zamora" userId="dca95b49-4927-41aa-9551-a36fe78334b3" providerId="ADAL" clId="{69B526B3-2CCB-4E52-A7B7-9927EEF0F17C}" dt="2019-03-06T05:39:00.291" v="7625" actId="27636"/>
          <ac:spMkLst>
            <pc:docMk/>
            <pc:sldMk cId="3174080731" sldId="259"/>
            <ac:spMk id="25" creationId="{3C01D5D3-1661-47AB-AB67-8FC671844D2D}"/>
          </ac:spMkLst>
        </pc:spChg>
        <pc:spChg chg="add">
          <ac:chgData name="Miguel Equihua Zamora" userId="dca95b49-4927-41aa-9551-a36fe78334b3" providerId="ADAL" clId="{69B526B3-2CCB-4E52-A7B7-9927EEF0F17C}" dt="2019-03-06T05:42:38.454" v="7656" actId="26606"/>
          <ac:spMkLst>
            <pc:docMk/>
            <pc:sldMk cId="3174080731" sldId="259"/>
            <ac:spMk id="37" creationId="{4038CB10-1F5C-4D54-9DF7-12586DE5B007}"/>
          </ac:spMkLst>
        </pc:spChg>
        <pc:spChg chg="add">
          <ac:chgData name="Miguel Equihua Zamora" userId="dca95b49-4927-41aa-9551-a36fe78334b3" providerId="ADAL" clId="{69B526B3-2CCB-4E52-A7B7-9927EEF0F17C}" dt="2019-03-06T05:42:38.454" v="7656" actId="26606"/>
          <ac:spMkLst>
            <pc:docMk/>
            <pc:sldMk cId="3174080731" sldId="259"/>
            <ac:spMk id="39" creationId="{73ED6512-6858-4552-B699-9A97FE9A4EA2}"/>
          </ac:spMkLst>
        </pc:spChg>
        <pc:spChg chg="add del">
          <ac:chgData name="Miguel Equihua Zamora" userId="dca95b49-4927-41aa-9551-a36fe78334b3" providerId="ADAL" clId="{69B526B3-2CCB-4E52-A7B7-9927EEF0F17C}" dt="2019-03-06T05:03:09.133" v="7141"/>
          <ac:spMkLst>
            <pc:docMk/>
            <pc:sldMk cId="3174080731" sldId="259"/>
            <ac:spMk id="71" creationId="{C0B27210-D0CA-4654-B3E3-9ABB4F178EA1}"/>
          </ac:spMkLst>
        </pc:spChg>
        <pc:spChg chg="add del">
          <ac:chgData name="Miguel Equihua Zamora" userId="dca95b49-4927-41aa-9551-a36fe78334b3" providerId="ADAL" clId="{69B526B3-2CCB-4E52-A7B7-9927EEF0F17C}" dt="2019-03-06T05:03:09.133" v="7141"/>
          <ac:spMkLst>
            <pc:docMk/>
            <pc:sldMk cId="3174080731" sldId="259"/>
            <ac:spMk id="73" creationId="{1DB7C82F-AB7E-4F0C-B829-FA1B9C415180}"/>
          </ac:spMkLst>
        </pc:spChg>
        <pc:spChg chg="add del">
          <ac:chgData name="Miguel Equihua Zamora" userId="dca95b49-4927-41aa-9551-a36fe78334b3" providerId="ADAL" clId="{69B526B3-2CCB-4E52-A7B7-9927EEF0F17C}" dt="2019-03-06T05:03:09.133" v="7141"/>
          <ac:spMkLst>
            <pc:docMk/>
            <pc:sldMk cId="3174080731" sldId="259"/>
            <ac:spMk id="75" creationId="{70B66945-4967-4040-926D-DCA44313CDAB}"/>
          </ac:spMkLst>
        </pc:spChg>
        <pc:spChg chg="add del">
          <ac:chgData name="Miguel Equihua Zamora" userId="dca95b49-4927-41aa-9551-a36fe78334b3" providerId="ADAL" clId="{69B526B3-2CCB-4E52-A7B7-9927EEF0F17C}" dt="2019-03-06T05:25:31.859" v="7503" actId="26606"/>
          <ac:spMkLst>
            <pc:docMk/>
            <pc:sldMk cId="3174080731" sldId="259"/>
            <ac:spMk id="77" creationId="{34244EF8-D73A-40E1-BE73-D46E6B4B04ED}"/>
          </ac:spMkLst>
        </pc:spChg>
        <pc:spChg chg="add del">
          <ac:chgData name="Miguel Equihua Zamora" userId="dca95b49-4927-41aa-9551-a36fe78334b3" providerId="ADAL" clId="{69B526B3-2CCB-4E52-A7B7-9927EEF0F17C}" dt="2019-03-06T05:25:31.859" v="7503" actId="26606"/>
          <ac:spMkLst>
            <pc:docMk/>
            <pc:sldMk cId="3174080731" sldId="259"/>
            <ac:spMk id="16388" creationId="{559AE206-7EBA-4D33-8BC9-9D8158553F0E}"/>
          </ac:spMkLst>
        </pc:spChg>
        <pc:spChg chg="add del">
          <ac:chgData name="Miguel Equihua Zamora" userId="dca95b49-4927-41aa-9551-a36fe78334b3" providerId="ADAL" clId="{69B526B3-2CCB-4E52-A7B7-9927EEF0F17C}" dt="2019-03-06T05:25:31.859" v="7503" actId="26606"/>
          <ac:spMkLst>
            <pc:docMk/>
            <pc:sldMk cId="3174080731" sldId="259"/>
            <ac:spMk id="16389" creationId="{6437D937-A7F1-4011-92B4-328E5BE1B166}"/>
          </ac:spMkLst>
        </pc:spChg>
        <pc:spChg chg="add del">
          <ac:chgData name="Miguel Equihua Zamora" userId="dca95b49-4927-41aa-9551-a36fe78334b3" providerId="ADAL" clId="{69B526B3-2CCB-4E52-A7B7-9927EEF0F17C}" dt="2019-03-06T05:25:31.859" v="7503" actId="26606"/>
          <ac:spMkLst>
            <pc:docMk/>
            <pc:sldMk cId="3174080731" sldId="259"/>
            <ac:spMk id="16390" creationId="{B672F332-AF08-46C6-94F0-77684310D7B7}"/>
          </ac:spMkLst>
        </pc:spChg>
        <pc:spChg chg="add del">
          <ac:chgData name="Miguel Equihua Zamora" userId="dca95b49-4927-41aa-9551-a36fe78334b3" providerId="ADAL" clId="{69B526B3-2CCB-4E52-A7B7-9927EEF0F17C}" dt="2019-03-06T05:25:34.954" v="7505" actId="26606"/>
          <ac:spMkLst>
            <pc:docMk/>
            <pc:sldMk cId="3174080731" sldId="259"/>
            <ac:spMk id="16392" creationId="{C0B27210-D0CA-4654-B3E3-9ABB4F178EA1}"/>
          </ac:spMkLst>
        </pc:spChg>
        <pc:spChg chg="add del">
          <ac:chgData name="Miguel Equihua Zamora" userId="dca95b49-4927-41aa-9551-a36fe78334b3" providerId="ADAL" clId="{69B526B3-2CCB-4E52-A7B7-9927EEF0F17C}" dt="2019-03-06T05:25:34.954" v="7505" actId="26606"/>
          <ac:spMkLst>
            <pc:docMk/>
            <pc:sldMk cId="3174080731" sldId="259"/>
            <ac:spMk id="16393" creationId="{1DB7C82F-AB7E-4F0C-B829-FA1B9C415180}"/>
          </ac:spMkLst>
        </pc:spChg>
        <pc:spChg chg="add del">
          <ac:chgData name="Miguel Equihua Zamora" userId="dca95b49-4927-41aa-9551-a36fe78334b3" providerId="ADAL" clId="{69B526B3-2CCB-4E52-A7B7-9927EEF0F17C}" dt="2019-03-06T05:25:34.954" v="7505" actId="26606"/>
          <ac:spMkLst>
            <pc:docMk/>
            <pc:sldMk cId="3174080731" sldId="259"/>
            <ac:spMk id="16394" creationId="{70B66945-4967-4040-926D-DCA44313CDAB}"/>
          </ac:spMkLst>
        </pc:spChg>
        <pc:spChg chg="add del">
          <ac:chgData name="Miguel Equihua Zamora" userId="dca95b49-4927-41aa-9551-a36fe78334b3" providerId="ADAL" clId="{69B526B3-2CCB-4E52-A7B7-9927EEF0F17C}" dt="2019-03-06T05:25:37.955" v="7507" actId="26606"/>
          <ac:spMkLst>
            <pc:docMk/>
            <pc:sldMk cId="3174080731" sldId="259"/>
            <ac:spMk id="16396" creationId="{71FC7D98-7B8B-402A-90FC-F027482F2142}"/>
          </ac:spMkLst>
        </pc:spChg>
        <pc:spChg chg="add del">
          <ac:chgData name="Miguel Equihua Zamora" userId="dca95b49-4927-41aa-9551-a36fe78334b3" providerId="ADAL" clId="{69B526B3-2CCB-4E52-A7B7-9927EEF0F17C}" dt="2019-03-06T05:25:37.955" v="7507" actId="26606"/>
          <ac:spMkLst>
            <pc:docMk/>
            <pc:sldMk cId="3174080731" sldId="259"/>
            <ac:spMk id="16397" creationId="{AD7356EA-285B-4E5D-8FEC-104659A4FD2C}"/>
          </ac:spMkLst>
        </pc:spChg>
        <pc:spChg chg="add del">
          <ac:chgData name="Miguel Equihua Zamora" userId="dca95b49-4927-41aa-9551-a36fe78334b3" providerId="ADAL" clId="{69B526B3-2CCB-4E52-A7B7-9927EEF0F17C}" dt="2019-03-06T05:25:49.349" v="7509" actId="26606"/>
          <ac:spMkLst>
            <pc:docMk/>
            <pc:sldMk cId="3174080731" sldId="259"/>
            <ac:spMk id="16399" creationId="{605494DE-B078-4D87-BB01-C84320618DAD}"/>
          </ac:spMkLst>
        </pc:spChg>
        <pc:spChg chg="add del">
          <ac:chgData name="Miguel Equihua Zamora" userId="dca95b49-4927-41aa-9551-a36fe78334b3" providerId="ADAL" clId="{69B526B3-2CCB-4E52-A7B7-9927EEF0F17C}" dt="2019-03-06T05:25:49.349" v="7509" actId="26606"/>
          <ac:spMkLst>
            <pc:docMk/>
            <pc:sldMk cId="3174080731" sldId="259"/>
            <ac:spMk id="16400" creationId="{9A0576B0-CD8C-4661-95C8-A9F2CE7CDDB0}"/>
          </ac:spMkLst>
        </pc:spChg>
        <pc:spChg chg="add del">
          <ac:chgData name="Miguel Equihua Zamora" userId="dca95b49-4927-41aa-9551-a36fe78334b3" providerId="ADAL" clId="{69B526B3-2CCB-4E52-A7B7-9927EEF0F17C}" dt="2019-03-06T05:25:49.349" v="7509" actId="26606"/>
          <ac:spMkLst>
            <pc:docMk/>
            <pc:sldMk cId="3174080731" sldId="259"/>
            <ac:spMk id="16401" creationId="{3FF60E2B-3919-423C-B1FF-56CDE6681165}"/>
          </ac:spMkLst>
        </pc:spChg>
        <pc:spChg chg="add del">
          <ac:chgData name="Miguel Equihua Zamora" userId="dca95b49-4927-41aa-9551-a36fe78334b3" providerId="ADAL" clId="{69B526B3-2CCB-4E52-A7B7-9927EEF0F17C}" dt="2019-03-06T05:30:16.487" v="7552"/>
          <ac:spMkLst>
            <pc:docMk/>
            <pc:sldMk cId="3174080731" sldId="259"/>
            <ac:spMk id="16403" creationId="{1DB7C82F-AB7E-4F0C-B829-FA1B9C415180}"/>
          </ac:spMkLst>
        </pc:spChg>
        <pc:spChg chg="add del">
          <ac:chgData name="Miguel Equihua Zamora" userId="dca95b49-4927-41aa-9551-a36fe78334b3" providerId="ADAL" clId="{69B526B3-2CCB-4E52-A7B7-9927EEF0F17C}" dt="2019-03-06T05:30:16.487" v="7552"/>
          <ac:spMkLst>
            <pc:docMk/>
            <pc:sldMk cId="3174080731" sldId="259"/>
            <ac:spMk id="16404" creationId="{F55FFF17-D3D5-4F58-BA56-54EA901CE038}"/>
          </ac:spMkLst>
        </pc:spChg>
        <pc:picChg chg="add del mod">
          <ac:chgData name="Miguel Equihua Zamora" userId="dca95b49-4927-41aa-9551-a36fe78334b3" providerId="ADAL" clId="{69B526B3-2CCB-4E52-A7B7-9927EEF0F17C}" dt="2019-03-06T05:39:25.306" v="7628"/>
          <ac:picMkLst>
            <pc:docMk/>
            <pc:sldMk cId="3174080731" sldId="259"/>
            <ac:picMk id="26" creationId="{5AF48DAA-868A-4494-A75D-E03F59D6BE9A}"/>
          </ac:picMkLst>
        </pc:picChg>
        <pc:picChg chg="add del">
          <ac:chgData name="Miguel Equihua Zamora" userId="dca95b49-4927-41aa-9551-a36fe78334b3" providerId="ADAL" clId="{69B526B3-2CCB-4E52-A7B7-9927EEF0F17C}" dt="2019-03-06T05:39:29.726" v="7630"/>
          <ac:picMkLst>
            <pc:docMk/>
            <pc:sldMk cId="3174080731" sldId="259"/>
            <ac:picMk id="27" creationId="{C6D69D92-226F-412A-81A3-6F7CECAA4F5E}"/>
          </ac:picMkLst>
        </pc:picChg>
        <pc:picChg chg="add del">
          <ac:chgData name="Miguel Equihua Zamora" userId="dca95b49-4927-41aa-9551-a36fe78334b3" providerId="ADAL" clId="{69B526B3-2CCB-4E52-A7B7-9927EEF0F17C}" dt="2019-03-06T05:40:18.823" v="7637"/>
          <ac:picMkLst>
            <pc:docMk/>
            <pc:sldMk cId="3174080731" sldId="259"/>
            <ac:picMk id="28" creationId="{79EC94A7-0122-4F6A-AF95-484A2BEBCE5B}"/>
          </ac:picMkLst>
        </pc:picChg>
        <pc:picChg chg="add del mod">
          <ac:chgData name="Miguel Equihua Zamora" userId="dca95b49-4927-41aa-9551-a36fe78334b3" providerId="ADAL" clId="{69B526B3-2CCB-4E52-A7B7-9927EEF0F17C}" dt="2019-03-06T05:40:30.635" v="7640"/>
          <ac:picMkLst>
            <pc:docMk/>
            <pc:sldMk cId="3174080731" sldId="259"/>
            <ac:picMk id="31" creationId="{8DFC561C-C74B-42C1-A771-9715804A149D}"/>
          </ac:picMkLst>
        </pc:picChg>
        <pc:picChg chg="add mod ord">
          <ac:chgData name="Miguel Equihua Zamora" userId="dca95b49-4927-41aa-9551-a36fe78334b3" providerId="ADAL" clId="{69B526B3-2CCB-4E52-A7B7-9927EEF0F17C}" dt="2019-03-06T05:42:38.454" v="7656" actId="26606"/>
          <ac:picMkLst>
            <pc:docMk/>
            <pc:sldMk cId="3174080731" sldId="259"/>
            <ac:picMk id="32" creationId="{1280B39D-A600-48C0-B21D-8F02EBFE1D56}"/>
          </ac:picMkLst>
        </pc:picChg>
        <pc:picChg chg="add del">
          <ac:chgData name="Miguel Equihua Zamora" userId="dca95b49-4927-41aa-9551-a36fe78334b3" providerId="ADAL" clId="{69B526B3-2CCB-4E52-A7B7-9927EEF0F17C}" dt="2019-03-06T05:41:03.859" v="7644"/>
          <ac:picMkLst>
            <pc:docMk/>
            <pc:sldMk cId="3174080731" sldId="259"/>
            <ac:picMk id="35" creationId="{54ABD906-359D-4E28-9795-2A8DABEBFCED}"/>
          </ac:picMkLst>
        </pc:picChg>
        <pc:picChg chg="add del">
          <ac:chgData name="Miguel Equihua Zamora" userId="dca95b49-4927-41aa-9551-a36fe78334b3" providerId="ADAL" clId="{69B526B3-2CCB-4E52-A7B7-9927EEF0F17C}" dt="2019-03-06T05:42:33.899" v="7655" actId="478"/>
          <ac:picMkLst>
            <pc:docMk/>
            <pc:sldMk cId="3174080731" sldId="259"/>
            <ac:picMk id="36" creationId="{CE49C564-F881-4890-9DC4-F62CF97B56FD}"/>
          </ac:picMkLst>
        </pc:picChg>
        <pc:picChg chg="add del mod">
          <ac:chgData name="Miguel Equihua Zamora" userId="dca95b49-4927-41aa-9551-a36fe78334b3" providerId="ADAL" clId="{69B526B3-2CCB-4E52-A7B7-9927EEF0F17C}" dt="2019-03-06T05:37:46.061" v="7616"/>
          <ac:picMkLst>
            <pc:docMk/>
            <pc:sldMk cId="3174080731" sldId="259"/>
            <ac:picMk id="16386" creationId="{21E954D3-45A2-45F8-A455-7AE1541A02D1}"/>
          </ac:picMkLst>
        </pc:picChg>
        <pc:cxnChg chg="add del">
          <ac:chgData name="Miguel Equihua Zamora" userId="dca95b49-4927-41aa-9551-a36fe78334b3" providerId="ADAL" clId="{69B526B3-2CCB-4E52-A7B7-9927EEF0F17C}" dt="2019-03-06T05:25:31.859" v="7503" actId="26606"/>
          <ac:cxnSpMkLst>
            <pc:docMk/>
            <pc:sldMk cId="3174080731" sldId="259"/>
            <ac:cxnSpMk id="79" creationId="{9E8E38ED-369A-44C2-B635-0BED0E48A6E8}"/>
          </ac:cxnSpMkLst>
        </pc:cxnChg>
      </pc:sldChg>
      <pc:sldChg chg="addSp delSp modSp add mod ord setBg setClrOvrMap delDesignElem">
        <pc:chgData name="Miguel Equihua Zamora" userId="dca95b49-4927-41aa-9551-a36fe78334b3" providerId="ADAL" clId="{69B526B3-2CCB-4E52-A7B7-9927EEF0F17C}" dt="2019-03-06T05:03:09.133" v="7141"/>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del">
          <ac:chgData name="Miguel Equihua Zamora" userId="dca95b49-4927-41aa-9551-a36fe78334b3" providerId="ADAL" clId="{69B526B3-2CCB-4E52-A7B7-9927EEF0F17C}" dt="2019-03-06T05:03:09.133" v="7141"/>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del">
        <pc:chgData name="Miguel Equihua Zamora" userId="dca95b49-4927-41aa-9551-a36fe78334b3" providerId="ADAL" clId="{69B526B3-2CCB-4E52-A7B7-9927EEF0F17C}" dt="2019-03-05T16:37:33.410" v="5170" actId="2696"/>
        <pc:sldMkLst>
          <pc:docMk/>
          <pc:sldMk cId="988827040" sldId="260"/>
        </pc:sldMkLst>
      </pc:sldChg>
      <pc:sldChg chg="modSp">
        <pc:chgData name="Miguel Equihua Zamora" userId="dca95b49-4927-41aa-9551-a36fe78334b3" providerId="ADAL" clId="{69B526B3-2CCB-4E52-A7B7-9927EEF0F17C}" dt="2019-03-05T19:47:36.644" v="5846" actId="20577"/>
        <pc:sldMkLst>
          <pc:docMk/>
          <pc:sldMk cId="210553615" sldId="266"/>
        </pc:sldMkLst>
        <pc:spChg chg="mod">
          <ac:chgData name="Miguel Equihua Zamora" userId="dca95b49-4927-41aa-9551-a36fe78334b3" providerId="ADAL" clId="{69B526B3-2CCB-4E52-A7B7-9927EEF0F17C}" dt="2019-03-05T19:47:36.644" v="5846" actId="20577"/>
          <ac:spMkLst>
            <pc:docMk/>
            <pc:sldMk cId="210553615" sldId="266"/>
            <ac:spMk id="3" creationId="{C0AD5765-F3C4-45E5-A5A5-FD476C8F2146}"/>
          </ac:spMkLst>
        </pc:spChg>
      </pc:sldChg>
      <pc:sldChg chg="addSp modSp add">
        <pc:chgData name="Miguel Equihua Zamora" userId="dca95b49-4927-41aa-9551-a36fe78334b3" providerId="ADAL" clId="{69B526B3-2CCB-4E52-A7B7-9927EEF0F17C}" dt="2019-03-06T05:09:26.024" v="7256" actId="113"/>
        <pc:sldMkLst>
          <pc:docMk/>
          <pc:sldMk cId="904482297" sldId="273"/>
        </pc:sldMkLst>
        <pc:spChg chg="mod">
          <ac:chgData name="Miguel Equihua Zamora" userId="dca95b49-4927-41aa-9551-a36fe78334b3" providerId="ADAL" clId="{69B526B3-2CCB-4E52-A7B7-9927EEF0F17C}" dt="2019-03-05T04:10:15.710" v="581" actId="20577"/>
          <ac:spMkLst>
            <pc:docMk/>
            <pc:sldMk cId="904482297" sldId="273"/>
            <ac:spMk id="2" creationId="{D37ED2B3-C9FB-42A2-A85F-D04952A5564F}"/>
          </ac:spMkLst>
        </pc:spChg>
        <pc:spChg chg="mod">
          <ac:chgData name="Miguel Equihua Zamora" userId="dca95b49-4927-41aa-9551-a36fe78334b3" providerId="ADAL" clId="{69B526B3-2CCB-4E52-A7B7-9927EEF0F17C}" dt="2019-03-06T05:08:52.512" v="7248" actId="27636"/>
          <ac:spMkLst>
            <pc:docMk/>
            <pc:sldMk cId="904482297" sldId="273"/>
            <ac:spMk id="3" creationId="{D6A896FE-B6BA-4F51-91D8-D3F5F0309C09}"/>
          </ac:spMkLst>
        </pc:spChg>
        <pc:spChg chg="add mod">
          <ac:chgData name="Miguel Equihua Zamora" userId="dca95b49-4927-41aa-9551-a36fe78334b3" providerId="ADAL" clId="{69B526B3-2CCB-4E52-A7B7-9927EEF0F17C}" dt="2019-03-06T05:09:26.024" v="7256" actId="113"/>
          <ac:spMkLst>
            <pc:docMk/>
            <pc:sldMk cId="904482297" sldId="273"/>
            <ac:spMk id="4" creationId="{7B19DF76-2154-4CB4-A552-57D0186218C8}"/>
          </ac:spMkLst>
        </pc:spChg>
      </pc:sldChg>
      <pc:sldChg chg="addSp modSp add">
        <pc:chgData name="Miguel Equihua Zamora" userId="dca95b49-4927-41aa-9551-a36fe78334b3" providerId="ADAL" clId="{69B526B3-2CCB-4E52-A7B7-9927EEF0F17C}" dt="2019-03-06T05:10:52.412" v="7296" actId="5793"/>
        <pc:sldMkLst>
          <pc:docMk/>
          <pc:sldMk cId="3619710132" sldId="274"/>
        </pc:sldMkLst>
        <pc:spChg chg="mod">
          <ac:chgData name="Miguel Equihua Zamora" userId="dca95b49-4927-41aa-9551-a36fe78334b3" providerId="ADAL" clId="{69B526B3-2CCB-4E52-A7B7-9927EEF0F17C}" dt="2019-03-06T05:09:49.792" v="7258" actId="14100"/>
          <ac:spMkLst>
            <pc:docMk/>
            <pc:sldMk cId="3619710132" sldId="274"/>
            <ac:spMk id="2" creationId="{DC2DFF9C-3FDE-4E07-9AE8-1FBB7B97F0FF}"/>
          </ac:spMkLst>
        </pc:spChg>
        <pc:spChg chg="mod">
          <ac:chgData name="Miguel Equihua Zamora" userId="dca95b49-4927-41aa-9551-a36fe78334b3" providerId="ADAL" clId="{69B526B3-2CCB-4E52-A7B7-9927EEF0F17C}" dt="2019-03-06T05:10:52.412" v="7296" actId="5793"/>
          <ac:spMkLst>
            <pc:docMk/>
            <pc:sldMk cId="3619710132" sldId="274"/>
            <ac:spMk id="3" creationId="{7BA788B2-440C-473C-9760-157C0F8BA96A}"/>
          </ac:spMkLst>
        </pc:spChg>
        <pc:spChg chg="add mod">
          <ac:chgData name="Miguel Equihua Zamora" userId="dca95b49-4927-41aa-9551-a36fe78334b3" providerId="ADAL" clId="{69B526B3-2CCB-4E52-A7B7-9927EEF0F17C}" dt="2019-03-06T05:10:17.876" v="7284" actId="1036"/>
          <ac:spMkLst>
            <pc:docMk/>
            <pc:sldMk cId="3619710132" sldId="274"/>
            <ac:spMk id="4" creationId="{3CDB3E55-98C7-4641-8A5F-14F7B7DA273F}"/>
          </ac:spMkLst>
        </pc:spChg>
      </pc:sldChg>
      <pc:sldChg chg="addSp delSp modSp add mod setBg delDesignElem">
        <pc:chgData name="Miguel Equihua Zamora" userId="dca95b49-4927-41aa-9551-a36fe78334b3" providerId="ADAL" clId="{69B526B3-2CCB-4E52-A7B7-9927EEF0F17C}" dt="2019-03-06T05:03:09.133" v="7141"/>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5T04:32:52.695" v="1108" actId="20577"/>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del">
          <ac:chgData name="Miguel Equihua Zamora" userId="dca95b49-4927-41aa-9551-a36fe78334b3" providerId="ADAL" clId="{69B526B3-2CCB-4E52-A7B7-9927EEF0F17C}" dt="2019-03-06T05:03:09.133" v="7141"/>
          <ac:cxnSpMkLst>
            <pc:docMk/>
            <pc:sldMk cId="3028979984" sldId="275"/>
            <ac:cxnSpMk id="71" creationId="{E4A809D5-3600-46D4-A466-67F2349A54FB}"/>
          </ac:cxnSpMkLst>
        </pc:cxnChg>
      </pc:sldChg>
      <pc:sldChg chg="modSp add ord">
        <pc:chgData name="Miguel Equihua Zamora" userId="dca95b49-4927-41aa-9551-a36fe78334b3" providerId="ADAL" clId="{69B526B3-2CCB-4E52-A7B7-9927EEF0F17C}" dt="2019-03-06T05:19:19.907" v="7459" actId="20577"/>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6T05:19:19.907" v="7459" actId="20577"/>
          <ac:spMkLst>
            <pc:docMk/>
            <pc:sldMk cId="188767290" sldId="276"/>
            <ac:spMk id="3" creationId="{8713B4CF-E789-4D3F-B525-7AC339D0F461}"/>
          </ac:spMkLst>
        </pc:spChg>
      </pc:sldChg>
      <pc:sldChg chg="addSp delSp modSp add">
        <pc:chgData name="Miguel Equihua Zamora" userId="dca95b49-4927-41aa-9551-a36fe78334b3" providerId="ADAL" clId="{69B526B3-2CCB-4E52-A7B7-9927EEF0F17C}" dt="2019-03-06T05:16:26.435" v="7428"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6T05:16:26.435" v="7428"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del">
        <pc:chgData name="Miguel Equihua Zamora" userId="dca95b49-4927-41aa-9551-a36fe78334b3" providerId="ADAL" clId="{69B526B3-2CCB-4E52-A7B7-9927EEF0F17C}" dt="2019-03-05T20:53:08.228" v="6265" actId="2696"/>
        <pc:sldMkLst>
          <pc:docMk/>
          <pc:sldMk cId="3448726526" sldId="278"/>
        </pc:sldMkLst>
        <pc:spChg chg="mod">
          <ac:chgData name="Miguel Equihua Zamora" userId="dca95b49-4927-41aa-9551-a36fe78334b3" providerId="ADAL" clId="{69B526B3-2CCB-4E52-A7B7-9927EEF0F17C}" dt="2019-03-05T04:37:49.041" v="1166" actId="14100"/>
          <ac:spMkLst>
            <pc:docMk/>
            <pc:sldMk cId="3448726526" sldId="278"/>
            <ac:spMk id="2" creationId="{50B49DDE-6648-46D3-AA17-ADC51F5FA905}"/>
          </ac:spMkLst>
        </pc:spChg>
        <pc:spChg chg="add mod">
          <ac:chgData name="Miguel Equihua Zamora" userId="dca95b49-4927-41aa-9551-a36fe78334b3" providerId="ADAL" clId="{69B526B3-2CCB-4E52-A7B7-9927EEF0F17C}" dt="2019-03-05T20:48:06.521" v="6196"/>
          <ac:spMkLst>
            <pc:docMk/>
            <pc:sldMk cId="3448726526" sldId="278"/>
            <ac:spMk id="3" creationId="{51949541-0302-43C4-8102-3DF20C2CD78D}"/>
          </ac:spMkLst>
        </pc:spChg>
        <pc:spChg chg="del">
          <ac:chgData name="Miguel Equihua Zamora" userId="dca95b49-4927-41aa-9551-a36fe78334b3" providerId="ADAL" clId="{69B526B3-2CCB-4E52-A7B7-9927EEF0F17C}" dt="2019-03-05T04:36:51.508" v="1122"/>
          <ac:spMkLst>
            <pc:docMk/>
            <pc:sldMk cId="3448726526" sldId="278"/>
            <ac:spMk id="3" creationId="{7FE928EB-EC2C-4993-8E80-85492B489FB7}"/>
          </ac:spMkLst>
        </pc:spChg>
        <pc:picChg chg="add del mod">
          <ac:chgData name="Miguel Equihua Zamora" userId="dca95b49-4927-41aa-9551-a36fe78334b3" providerId="ADAL" clId="{69B526B3-2CCB-4E52-A7B7-9927EEF0F17C}" dt="2019-03-05T20:48:06.521" v="6196"/>
          <ac:picMkLst>
            <pc:docMk/>
            <pc:sldMk cId="3448726526" sldId="278"/>
            <ac:picMk id="4" creationId="{ABB98022-31D7-4221-89E4-E908B36C53CE}"/>
          </ac:picMkLst>
        </pc:picChg>
      </pc:sldChg>
      <pc:sldChg chg="addSp delSp modSp add mod setBg delDesignElem">
        <pc:chgData name="Miguel Equihua Zamora" userId="dca95b49-4927-41aa-9551-a36fe78334b3" providerId="ADAL" clId="{69B526B3-2CCB-4E52-A7B7-9927EEF0F17C}" dt="2019-03-06T05:42:07.099" v="7654"/>
        <pc:sldMkLst>
          <pc:docMk/>
          <pc:sldMk cId="2395067819" sldId="279"/>
        </pc:sldMkLst>
        <pc:spChg chg="mod">
          <ac:chgData name="Miguel Equihua Zamora" userId="dca95b49-4927-41aa-9551-a36fe78334b3" providerId="ADAL" clId="{69B526B3-2CCB-4E52-A7B7-9927EEF0F17C}" dt="2019-03-06T05:35:56.963" v="7588" actId="403"/>
          <ac:spMkLst>
            <pc:docMk/>
            <pc:sldMk cId="2395067819" sldId="279"/>
            <ac:spMk id="2" creationId="{30F7F642-3F1E-4FAB-B97B-9F2BFAF36C83}"/>
          </ac:spMkLst>
        </pc:spChg>
        <pc:spChg chg="mod ord">
          <ac:chgData name="Miguel Equihua Zamora" userId="dca95b49-4927-41aa-9551-a36fe78334b3" providerId="ADAL" clId="{69B526B3-2CCB-4E52-A7B7-9927EEF0F17C}" dt="2019-03-06T05:36:07.553" v="7591" actId="404"/>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6T05:30:16.487" v="7552"/>
          <ac:spMkLst>
            <pc:docMk/>
            <pc:sldMk cId="2395067819" sldId="279"/>
            <ac:spMk id="10" creationId="{4038CB10-1F5C-4D54-9DF7-12586DE5B007}"/>
          </ac:spMkLst>
        </pc:spChg>
        <pc:spChg chg="add del">
          <ac:chgData name="Miguel Equihua Zamora" userId="dca95b49-4927-41aa-9551-a36fe78334b3" providerId="ADAL" clId="{69B526B3-2CCB-4E52-A7B7-9927EEF0F17C}" dt="2019-03-06T05:30:16.487" v="7552"/>
          <ac:spMkLst>
            <pc:docMk/>
            <pc:sldMk cId="2395067819" sldId="279"/>
            <ac:spMk id="11" creationId="{73ED6512-6858-4552-B699-9A97FE9A4EA2}"/>
          </ac:spMkLst>
        </pc:spChg>
        <pc:spChg chg="add del">
          <ac:chgData name="Miguel Equihua Zamora" userId="dca95b49-4927-41aa-9551-a36fe78334b3" providerId="ADAL" clId="{69B526B3-2CCB-4E52-A7B7-9927EEF0F17C}" dt="2019-03-06T05:42:07.099" v="7654"/>
          <ac:spMkLst>
            <pc:docMk/>
            <pc:sldMk cId="2395067819" sldId="279"/>
            <ac:spMk id="12" creationId="{4038CB10-1F5C-4D54-9DF7-12586DE5B007}"/>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6T05:42:07.099" v="7654"/>
          <ac:spMkLst>
            <pc:docMk/>
            <pc:sldMk cId="2395067819" sldId="279"/>
            <ac:spMk id="14" creationId="{73ED6512-6858-4552-B699-9A97FE9A4EA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del">
          <ac:chgData name="Miguel Equihua Zamora" userId="dca95b49-4927-41aa-9551-a36fe78334b3" providerId="ADAL" clId="{69B526B3-2CCB-4E52-A7B7-9927EEF0F17C}" dt="2019-03-06T05:03:09.133" v="7141"/>
          <ac:spMkLst>
            <pc:docMk/>
            <pc:sldMk cId="2395067819" sldId="279"/>
            <ac:spMk id="27" creationId="{4038CB10-1F5C-4D54-9DF7-12586DE5B007}"/>
          </ac:spMkLst>
        </pc:spChg>
        <pc:spChg chg="add del">
          <ac:chgData name="Miguel Equihua Zamora" userId="dca95b49-4927-41aa-9551-a36fe78334b3" providerId="ADAL" clId="{69B526B3-2CCB-4E52-A7B7-9927EEF0F17C}" dt="2019-03-06T05:03:09.133" v="7141"/>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delDesignElem">
        <pc:chgData name="Miguel Equihua Zamora" userId="dca95b49-4927-41aa-9551-a36fe78334b3" providerId="ADAL" clId="{69B526B3-2CCB-4E52-A7B7-9927EEF0F17C}" dt="2019-03-06T05:42:07.099" v="7654"/>
        <pc:sldMkLst>
          <pc:docMk/>
          <pc:sldMk cId="369525344" sldId="281"/>
        </pc:sldMkLst>
        <pc:spChg chg="mod">
          <ac:chgData name="Miguel Equihua Zamora" userId="dca95b49-4927-41aa-9551-a36fe78334b3" providerId="ADAL" clId="{69B526B3-2CCB-4E52-A7B7-9927EEF0F17C}" dt="2019-03-06T05:13:17.912" v="7386" actId="26606"/>
          <ac:spMkLst>
            <pc:docMk/>
            <pc:sldMk cId="369525344" sldId="281"/>
            <ac:spMk id="2" creationId="{2227CF55-8962-4416-884C-F1406CB2CB95}"/>
          </ac:spMkLst>
        </pc:spChg>
        <pc:spChg chg="mod ord">
          <ac:chgData name="Miguel Equihua Zamora" userId="dca95b49-4927-41aa-9551-a36fe78334b3" providerId="ADAL" clId="{69B526B3-2CCB-4E52-A7B7-9927EEF0F17C}" dt="2019-03-06T05:35:32.354" v="7585" actId="27636"/>
          <ac:spMkLst>
            <pc:docMk/>
            <pc:sldMk cId="369525344" sldId="281"/>
            <ac:spMk id="3" creationId="{FE5C469F-B4B5-4D83-B4EC-8DD3B7164DA9}"/>
          </ac:spMkLst>
        </pc:spChg>
        <pc:spChg chg="add del">
          <ac:chgData name="Miguel Equihua Zamora" userId="dca95b49-4927-41aa-9551-a36fe78334b3" providerId="ADAL" clId="{69B526B3-2CCB-4E52-A7B7-9927EEF0F17C}" dt="2019-03-06T05:13:04.346" v="7381" actId="26606"/>
          <ac:spMkLst>
            <pc:docMk/>
            <pc:sldMk cId="369525344" sldId="281"/>
            <ac:spMk id="7" creationId="{81AEB8A9-B768-4E30-BA55-D919E6687343}"/>
          </ac:spMkLst>
        </pc:spChg>
        <pc:spChg chg="add del">
          <ac:chgData name="Miguel Equihua Zamora" userId="dca95b49-4927-41aa-9551-a36fe78334b3" providerId="ADAL" clId="{69B526B3-2CCB-4E52-A7B7-9927EEF0F17C}" dt="2019-03-06T05:42:07.099" v="7654"/>
          <ac:spMkLst>
            <pc:docMk/>
            <pc:sldMk cId="369525344" sldId="281"/>
            <ac:spMk id="8"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9"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11" creationId="{2989BE6A-C309-418E-8ADD-1616A980570D}"/>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6T05:13:17.897" v="7385" actId="26606"/>
          <ac:spMkLst>
            <pc:docMk/>
            <pc:sldMk cId="369525344" sldId="281"/>
            <ac:spMk id="13" creationId="{E0D60ECE-8986-45DC-B7FE-EC7699B466B8}"/>
          </ac:spMkLst>
        </pc:spChg>
        <pc:spChg chg="add del">
          <ac:chgData name="Miguel Equihua Zamora" userId="dca95b49-4927-41aa-9551-a36fe78334b3" providerId="ADAL" clId="{69B526B3-2CCB-4E52-A7B7-9927EEF0F17C}" dt="2019-03-06T05:13:17.897" v="7385" actId="26606"/>
          <ac:spMkLst>
            <pc:docMk/>
            <pc:sldMk cId="369525344" sldId="281"/>
            <ac:spMk id="14" creationId="{96964194-5878-40D2-8EC0-DDC58387FA56}"/>
          </ac:spMkLst>
        </pc:spChg>
        <pc:spChg chg="add del">
          <ac:chgData name="Miguel Equihua Zamora" userId="dca95b49-4927-41aa-9551-a36fe78334b3" providerId="ADAL" clId="{69B526B3-2CCB-4E52-A7B7-9927EEF0F17C}" dt="2019-03-06T05:42:07.099" v="7654"/>
          <ac:spMkLst>
            <pc:docMk/>
            <pc:sldMk cId="369525344" sldId="281"/>
            <ac:spMk id="15" creationId="{2989BE6A-C309-418E-8ADD-1616A980570D}"/>
          </ac:spMkLst>
        </pc:spChg>
        <pc:spChg chg="add del">
          <ac:chgData name="Miguel Equihua Zamora" userId="dca95b49-4927-41aa-9551-a36fe78334b3" providerId="ADAL" clId="{69B526B3-2CCB-4E52-A7B7-9927EEF0F17C}" dt="2019-03-06T05:30:16.487" v="7552"/>
          <ac:spMkLst>
            <pc:docMk/>
            <pc:sldMk cId="369525344" sldId="281"/>
            <ac:spMk id="16"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6T05:30:16.487" v="7552"/>
          <ac:spMkLst>
            <pc:docMk/>
            <pc:sldMk cId="369525344" sldId="281"/>
            <ac:spMk id="18"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del">
          <ac:chgData name="Miguel Equihua Zamora" userId="dca95b49-4927-41aa-9551-a36fe78334b3" providerId="ADAL" clId="{69B526B3-2CCB-4E52-A7B7-9927EEF0F17C}" dt="2019-03-06T05:03:09.133" v="7141"/>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6T05:35:13.051" v="7578"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del">
        <pc:chgData name="Miguel Equihua Zamora" userId="dca95b49-4927-41aa-9551-a36fe78334b3" providerId="ADAL" clId="{69B526B3-2CCB-4E52-A7B7-9927EEF0F17C}" dt="2019-03-05T19:28:49.905" v="5705" actId="2696"/>
        <pc:sldMkLst>
          <pc:docMk/>
          <pc:sldMk cId="1864354991" sldId="281"/>
        </pc:sldMkLst>
        <pc:spChg chg="mod">
          <ac:chgData name="Miguel Equihua Zamora" userId="dca95b49-4927-41aa-9551-a36fe78334b3" providerId="ADAL" clId="{69B526B3-2CCB-4E52-A7B7-9927EEF0F17C}" dt="2019-03-05T05:41:27.182" v="1906" actId="20577"/>
          <ac:spMkLst>
            <pc:docMk/>
            <pc:sldMk cId="1864354991" sldId="281"/>
            <ac:spMk id="2" creationId="{2227CF55-8962-4416-884C-F1406CB2CB95}"/>
          </ac:spMkLst>
        </pc:spChg>
        <pc:spChg chg="mod">
          <ac:chgData name="Miguel Equihua Zamora" userId="dca95b49-4927-41aa-9551-a36fe78334b3" providerId="ADAL" clId="{69B526B3-2CCB-4E52-A7B7-9927EEF0F17C}" dt="2019-03-05T05:44:05.064" v="2004" actId="20577"/>
          <ac:spMkLst>
            <pc:docMk/>
            <pc:sldMk cId="1864354991" sldId="281"/>
            <ac:spMk id="3" creationId="{FE5C469F-B4B5-4D83-B4EC-8DD3B7164DA9}"/>
          </ac:spMkLst>
        </pc:spChg>
      </pc:sldChg>
      <pc:sldChg chg="modSp add del">
        <pc:chgData name="Miguel Equihua Zamora" userId="dca95b49-4927-41aa-9551-a36fe78334b3" providerId="ADAL" clId="{69B526B3-2CCB-4E52-A7B7-9927EEF0F17C}" dt="2019-03-05T19:40:30.705" v="5793" actId="2696"/>
        <pc:sldMkLst>
          <pc:docMk/>
          <pc:sldMk cId="1605298115" sldId="282"/>
        </pc:sldMkLst>
        <pc:spChg chg="mod">
          <ac:chgData name="Miguel Equihua Zamora" userId="dca95b49-4927-41aa-9551-a36fe78334b3" providerId="ADAL" clId="{69B526B3-2CCB-4E52-A7B7-9927EEF0F17C}" dt="2019-03-05T05:45:41.675" v="2037" actId="403"/>
          <ac:spMkLst>
            <pc:docMk/>
            <pc:sldMk cId="1605298115" sldId="282"/>
            <ac:spMk id="2" creationId="{26B9ED0C-DBE2-4AD8-9943-6BFFCFADEA54}"/>
          </ac:spMkLst>
        </pc:spChg>
        <pc:spChg chg="mod">
          <ac:chgData name="Miguel Equihua Zamora" userId="dca95b49-4927-41aa-9551-a36fe78334b3" providerId="ADAL" clId="{69B526B3-2CCB-4E52-A7B7-9927EEF0F17C}" dt="2019-03-05T05:45:51.983" v="2040" actId="403"/>
          <ac:spMkLst>
            <pc:docMk/>
            <pc:sldMk cId="1605298115" sldId="282"/>
            <ac:spMk id="3" creationId="{24796E7E-3BF7-49FA-AEB8-AED59D9F40AC}"/>
          </ac:spMkLst>
        </pc:spChg>
      </pc:sldChg>
      <pc:sldChg chg="modSp add">
        <pc:chgData name="Miguel Equihua Zamora" userId="dca95b49-4927-41aa-9551-a36fe78334b3" providerId="ADAL" clId="{69B526B3-2CCB-4E52-A7B7-9927EEF0F17C}" dt="2019-03-06T05:22:29.610" v="7465" actId="403"/>
        <pc:sldMkLst>
          <pc:docMk/>
          <pc:sldMk cId="1099591528" sldId="283"/>
        </pc:sldMkLst>
        <pc:spChg chg="mod">
          <ac:chgData name="Miguel Equihua Zamora" userId="dca95b49-4927-41aa-9551-a36fe78334b3" providerId="ADAL" clId="{69B526B3-2CCB-4E52-A7B7-9927EEF0F17C}" dt="2019-03-06T05:22:29.610" v="7465" actId="403"/>
          <ac:spMkLst>
            <pc:docMk/>
            <pc:sldMk cId="1099591528" sldId="283"/>
            <ac:spMk id="2" creationId="{7596F28A-5A36-4519-8A1D-DFB5253229F5}"/>
          </ac:spMkLst>
        </pc:spChg>
        <pc:spChg chg="mod">
          <ac:chgData name="Miguel Equihua Zamora" userId="dca95b49-4927-41aa-9551-a36fe78334b3" providerId="ADAL" clId="{69B526B3-2CCB-4E52-A7B7-9927EEF0F17C}" dt="2019-03-06T05:22:22.616" v="7462" actId="1076"/>
          <ac:spMkLst>
            <pc:docMk/>
            <pc:sldMk cId="1099591528" sldId="283"/>
            <ac:spMk id="3" creationId="{A148A80C-AEF9-4073-ACF7-BBFA546CC7AE}"/>
          </ac:spMkLst>
        </pc:spChg>
      </pc:sldChg>
      <pc:sldChg chg="modSp add del">
        <pc:chgData name="Miguel Equihua Zamora" userId="dca95b49-4927-41aa-9551-a36fe78334b3" providerId="ADAL" clId="{69B526B3-2CCB-4E52-A7B7-9927EEF0F17C}" dt="2019-03-05T19:32:45.521" v="5741" actId="2696"/>
        <pc:sldMkLst>
          <pc:docMk/>
          <pc:sldMk cId="313068074" sldId="284"/>
        </pc:sldMkLst>
        <pc:spChg chg="mod">
          <ac:chgData name="Miguel Equihua Zamora" userId="dca95b49-4927-41aa-9551-a36fe78334b3" providerId="ADAL" clId="{69B526B3-2CCB-4E52-A7B7-9927EEF0F17C}" dt="2019-03-05T05:51:57.407" v="2243" actId="20577"/>
          <ac:spMkLst>
            <pc:docMk/>
            <pc:sldMk cId="313068074" sldId="284"/>
            <ac:spMk id="2" creationId="{7FD54D1C-50D5-4C00-A8BB-C4F26AD6AA0F}"/>
          </ac:spMkLst>
        </pc:spChg>
        <pc:spChg chg="mod">
          <ac:chgData name="Miguel Equihua Zamora" userId="dca95b49-4927-41aa-9551-a36fe78334b3" providerId="ADAL" clId="{69B526B3-2CCB-4E52-A7B7-9927EEF0F17C}" dt="2019-03-05T19:32:43.169" v="5740"/>
          <ac:spMkLst>
            <pc:docMk/>
            <pc:sldMk cId="313068074" sldId="284"/>
            <ac:spMk id="3" creationId="{04DDCC91-FFF2-4374-B781-BA11BEF51440}"/>
          </ac:spMkLst>
        </pc:spChg>
      </pc:sldChg>
      <pc:sldChg chg="modSp add del">
        <pc:chgData name="Miguel Equihua Zamora" userId="dca95b49-4927-41aa-9551-a36fe78334b3" providerId="ADAL" clId="{69B526B3-2CCB-4E52-A7B7-9927EEF0F17C}" dt="2019-03-05T19:40:57.249" v="5794" actId="2696"/>
        <pc:sldMkLst>
          <pc:docMk/>
          <pc:sldMk cId="2915976287" sldId="285"/>
        </pc:sldMkLst>
        <pc:spChg chg="mod">
          <ac:chgData name="Miguel Equihua Zamora" userId="dca95b49-4927-41aa-9551-a36fe78334b3" providerId="ADAL" clId="{69B526B3-2CCB-4E52-A7B7-9927EEF0F17C}" dt="2019-03-05T05:53:24.798" v="2293" actId="20577"/>
          <ac:spMkLst>
            <pc:docMk/>
            <pc:sldMk cId="2915976287" sldId="285"/>
            <ac:spMk id="2" creationId="{D014A0D7-E87C-40AC-AD26-BA0D66D8F87B}"/>
          </ac:spMkLst>
        </pc:spChg>
        <pc:spChg chg="mod">
          <ac:chgData name="Miguel Equihua Zamora" userId="dca95b49-4927-41aa-9551-a36fe78334b3" providerId="ADAL" clId="{69B526B3-2CCB-4E52-A7B7-9927EEF0F17C}" dt="2019-03-05T05:54:19.919" v="2357" actId="20577"/>
          <ac:spMkLst>
            <pc:docMk/>
            <pc:sldMk cId="2915976287" sldId="285"/>
            <ac:spMk id="3" creationId="{74F9FDD1-43CA-419E-9D70-95DEECA0ECD5}"/>
          </ac:spMkLst>
        </pc:spChg>
      </pc:sldChg>
      <pc:sldChg chg="addSp modSp add">
        <pc:chgData name="Miguel Equihua Zamora" userId="dca95b49-4927-41aa-9551-a36fe78334b3" providerId="ADAL" clId="{69B526B3-2CCB-4E52-A7B7-9927EEF0F17C}" dt="2019-03-06T05:24:55.405" v="7499" actId="403"/>
        <pc:sldMkLst>
          <pc:docMk/>
          <pc:sldMk cId="867550495" sldId="286"/>
        </pc:sldMkLst>
        <pc:spChg chg="mod">
          <ac:chgData name="Miguel Equihua Zamora" userId="dca95b49-4927-41aa-9551-a36fe78334b3" providerId="ADAL" clId="{69B526B3-2CCB-4E52-A7B7-9927EEF0F17C}" dt="2019-03-06T05:24:55.405" v="7499" actId="403"/>
          <ac:spMkLst>
            <pc:docMk/>
            <pc:sldMk cId="867550495" sldId="286"/>
            <ac:spMk id="2" creationId="{B5D3B3D6-972E-48DF-B885-9B46D41F0263}"/>
          </ac:spMkLst>
        </pc:spChg>
        <pc:spChg chg="mod">
          <ac:chgData name="Miguel Equihua Zamora" userId="dca95b49-4927-41aa-9551-a36fe78334b3" providerId="ADAL" clId="{69B526B3-2CCB-4E52-A7B7-9927EEF0F17C}" dt="2019-03-06T05:22:47.200" v="7468" actId="14100"/>
          <ac:spMkLst>
            <pc:docMk/>
            <pc:sldMk cId="867550495" sldId="286"/>
            <ac:spMk id="3" creationId="{C2A6FA76-E24A-4DB1-AFE6-34A561007943}"/>
          </ac:spMkLst>
        </pc:spChg>
        <pc:spChg chg="add mod">
          <ac:chgData name="Miguel Equihua Zamora" userId="dca95b49-4927-41aa-9551-a36fe78334b3" providerId="ADAL" clId="{69B526B3-2CCB-4E52-A7B7-9927EEF0F17C}" dt="2019-03-06T05:23:58.831" v="7493" actId="1038"/>
          <ac:spMkLst>
            <pc:docMk/>
            <pc:sldMk cId="867550495" sldId="286"/>
            <ac:spMk id="4" creationId="{FEAF288F-8254-4760-AA19-D17E75B500FF}"/>
          </ac:spMkLst>
        </pc:spChg>
      </pc:sldChg>
      <pc:sldChg chg="modSp add">
        <pc:chgData name="Miguel Equihua Zamora" userId="dca95b49-4927-41aa-9551-a36fe78334b3" providerId="ADAL" clId="{69B526B3-2CCB-4E52-A7B7-9927EEF0F17C}" dt="2019-03-06T05:24:46.879" v="7498" actId="403"/>
        <pc:sldMkLst>
          <pc:docMk/>
          <pc:sldMk cId="3912855573" sldId="287"/>
        </pc:sldMkLst>
        <pc:spChg chg="mod">
          <ac:chgData name="Miguel Equihua Zamora" userId="dca95b49-4927-41aa-9551-a36fe78334b3" providerId="ADAL" clId="{69B526B3-2CCB-4E52-A7B7-9927EEF0F17C}" dt="2019-03-06T05:24:46.879" v="7498" actId="403"/>
          <ac:spMkLst>
            <pc:docMk/>
            <pc:sldMk cId="3912855573" sldId="287"/>
            <ac:spMk id="2" creationId="{6455FA32-491C-4555-8FF5-F19684FFB648}"/>
          </ac:spMkLst>
        </pc:spChg>
        <pc:spChg chg="mod">
          <ac:chgData name="Miguel Equihua Zamora" userId="dca95b49-4927-41aa-9551-a36fe78334b3" providerId="ADAL" clId="{69B526B3-2CCB-4E52-A7B7-9927EEF0F17C}" dt="2019-03-06T05:24:38.349" v="7495" actId="14100"/>
          <ac:spMkLst>
            <pc:docMk/>
            <pc:sldMk cId="3912855573" sldId="287"/>
            <ac:spMk id="3" creationId="{D9B84178-C696-4FE5-986A-4B7E2673ACA9}"/>
          </ac:spMkLst>
        </pc:spChg>
      </pc:sldChg>
      <pc:sldChg chg="addSp delSp modSp add mod setBg setClrOvrMap delDesignElem">
        <pc:chgData name="Miguel Equihua Zamora" userId="dca95b49-4927-41aa-9551-a36fe78334b3" providerId="ADAL" clId="{69B526B3-2CCB-4E52-A7B7-9927EEF0F17C}" dt="2019-03-06T05:03:09.133" v="7141"/>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del">
          <ac:chgData name="Miguel Equihua Zamora" userId="dca95b49-4927-41aa-9551-a36fe78334b3" providerId="ADAL" clId="{69B526B3-2CCB-4E52-A7B7-9927EEF0F17C}" dt="2019-03-06T05:03:09.133" v="7141"/>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delSp modSp add mod setBg setClrOvrMap delDesignElem">
        <pc:chgData name="Miguel Equihua Zamora" userId="dca95b49-4927-41aa-9551-a36fe78334b3" providerId="ADAL" clId="{69B526B3-2CCB-4E52-A7B7-9927EEF0F17C}" dt="2019-03-06T05:03:09.133" v="7141"/>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del">
          <ac:chgData name="Miguel Equihua Zamora" userId="dca95b49-4927-41aa-9551-a36fe78334b3" providerId="ADAL" clId="{69B526B3-2CCB-4E52-A7B7-9927EEF0F17C}" dt="2019-03-06T05:03:09.133" v="7141"/>
          <ac:spMkLst>
            <pc:docMk/>
            <pc:sldMk cId="4154178869" sldId="290"/>
            <ac:spMk id="71" creationId="{EE1FC7B4-E4A7-4452-B413-1A623E3A7230}"/>
          </ac:spMkLst>
        </pc:spChg>
        <pc:spChg chg="add del">
          <ac:chgData name="Miguel Equihua Zamora" userId="dca95b49-4927-41aa-9551-a36fe78334b3" providerId="ADAL" clId="{69B526B3-2CCB-4E52-A7B7-9927EEF0F17C}" dt="2019-03-06T05:03:09.133" v="7141"/>
          <ac:spMkLst>
            <pc:docMk/>
            <pc:sldMk cId="4154178869" sldId="290"/>
            <ac:spMk id="73" creationId="{E0709AF0-24F0-4486-B189-BE6386BDB198}"/>
          </ac:spMkLst>
        </pc:spChg>
        <pc:spChg chg="add del">
          <ac:chgData name="Miguel Equihua Zamora" userId="dca95b49-4927-41aa-9551-a36fe78334b3" providerId="ADAL" clId="{69B526B3-2CCB-4E52-A7B7-9927EEF0F17C}" dt="2019-03-06T05:03:09.133" v="7141"/>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delSp modSp add mod setBg setClrOvrMap delDesignElem">
        <pc:chgData name="Miguel Equihua Zamora" userId="dca95b49-4927-41aa-9551-a36fe78334b3" providerId="ADAL" clId="{69B526B3-2CCB-4E52-A7B7-9927EEF0F17C}" dt="2019-03-06T05:20:27.863" v="7460" actId="20577"/>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6T05:20:27.863" v="7460" actId="20577"/>
          <ac:spMkLst>
            <pc:docMk/>
            <pc:sldMk cId="1185343784" sldId="291"/>
            <ac:spMk id="3" creationId="{29D56C83-49CD-4EAC-837B-FF57288BCBE3}"/>
          </ac:spMkLst>
        </pc:spChg>
        <pc:spChg chg="add del">
          <ac:chgData name="Miguel Equihua Zamora" userId="dca95b49-4927-41aa-9551-a36fe78334b3" providerId="ADAL" clId="{69B526B3-2CCB-4E52-A7B7-9927EEF0F17C}" dt="2019-03-06T05:03:09.133" v="7141"/>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6T05:25:12.063" v="7501" actId="403"/>
        <pc:sldMkLst>
          <pc:docMk/>
          <pc:sldMk cId="2051237983" sldId="292"/>
        </pc:sldMkLst>
        <pc:spChg chg="mod">
          <ac:chgData name="Miguel Equihua Zamora" userId="dca95b49-4927-41aa-9551-a36fe78334b3" providerId="ADAL" clId="{69B526B3-2CCB-4E52-A7B7-9927EEF0F17C}" dt="2019-03-06T05:25:12.063" v="7501" actId="403"/>
          <ac:spMkLst>
            <pc:docMk/>
            <pc:sldMk cId="2051237983" sldId="292"/>
            <ac:spMk id="2" creationId="{6010844B-E17D-4C1D-8E4D-4E83DCA22A91}"/>
          </ac:spMkLst>
        </pc:spChg>
        <pc:spChg chg="mod">
          <ac:chgData name="Miguel Equihua Zamora" userId="dca95b49-4927-41aa-9551-a36fe78334b3" providerId="ADAL" clId="{69B526B3-2CCB-4E52-A7B7-9927EEF0F17C}" dt="2019-03-05T22:29:12.710" v="6852" actId="20577"/>
          <ac:spMkLst>
            <pc:docMk/>
            <pc:sldMk cId="2051237983" sldId="292"/>
            <ac:spMk id="3" creationId="{6986E5E8-C8A3-408C-B4BC-375E34D80C4F}"/>
          </ac:spMkLst>
        </pc:spChg>
      </pc:sldChg>
      <pc:sldChg chg="addSp modSp add ord">
        <pc:chgData name="Miguel Equihua Zamora" userId="dca95b49-4927-41aa-9551-a36fe78334b3" providerId="ADAL" clId="{69B526B3-2CCB-4E52-A7B7-9927EEF0F17C}" dt="2019-03-06T05:11:49.367" v="7332" actId="14100"/>
        <pc:sldMkLst>
          <pc:docMk/>
          <pc:sldMk cId="3931545582" sldId="293"/>
        </pc:sldMkLst>
        <pc:spChg chg="mod">
          <ac:chgData name="Miguel Equihua Zamora" userId="dca95b49-4927-41aa-9551-a36fe78334b3" providerId="ADAL" clId="{69B526B3-2CCB-4E52-A7B7-9927EEF0F17C}" dt="2019-03-06T05:11:49.367" v="7332" actId="14100"/>
          <ac:spMkLst>
            <pc:docMk/>
            <pc:sldMk cId="3931545582" sldId="293"/>
            <ac:spMk id="2" creationId="{8C72B34F-B77D-46FB-B06A-8414CCDC37AC}"/>
          </ac:spMkLst>
        </pc:spChg>
        <pc:spChg chg="mod">
          <ac:chgData name="Miguel Equihua Zamora" userId="dca95b49-4927-41aa-9551-a36fe78334b3" providerId="ADAL" clId="{69B526B3-2CCB-4E52-A7B7-9927EEF0F17C}" dt="2019-03-06T05:11:43.397" v="7330" actId="14100"/>
          <ac:spMkLst>
            <pc:docMk/>
            <pc:sldMk cId="3931545582" sldId="293"/>
            <ac:spMk id="3" creationId="{5428769F-3EB9-478E-8FA4-77B6EB232BE0}"/>
          </ac:spMkLst>
        </pc:spChg>
        <pc:spChg chg="add mod">
          <ac:chgData name="Miguel Equihua Zamora" userId="dca95b49-4927-41aa-9551-a36fe78334b3" providerId="ADAL" clId="{69B526B3-2CCB-4E52-A7B7-9927EEF0F17C}" dt="2019-03-06T05:11:28.102" v="7328" actId="1035"/>
          <ac:spMkLst>
            <pc:docMk/>
            <pc:sldMk cId="3931545582" sldId="293"/>
            <ac:spMk id="4" creationId="{7D6CAB2E-E39D-438B-B737-73CCE17C7E0D}"/>
          </ac:spMkLst>
        </pc:spChg>
      </pc:sldChg>
      <pc:sldChg chg="addSp modSp add">
        <pc:chgData name="Miguel Equihua Zamora" userId="dca95b49-4927-41aa-9551-a36fe78334b3" providerId="ADAL" clId="{69B526B3-2CCB-4E52-A7B7-9927EEF0F17C}" dt="2019-03-06T05:12:29.699" v="7379" actId="14100"/>
        <pc:sldMkLst>
          <pc:docMk/>
          <pc:sldMk cId="478810409" sldId="294"/>
        </pc:sldMkLst>
        <pc:spChg chg="mod">
          <ac:chgData name="Miguel Equihua Zamora" userId="dca95b49-4927-41aa-9551-a36fe78334b3" providerId="ADAL" clId="{69B526B3-2CCB-4E52-A7B7-9927EEF0F17C}" dt="2019-03-06T05:12:29.699" v="7379" actId="14100"/>
          <ac:spMkLst>
            <pc:docMk/>
            <pc:sldMk cId="478810409" sldId="294"/>
            <ac:spMk id="2" creationId="{C6ACF235-0DC0-4927-8061-B156F0DBA5E2}"/>
          </ac:spMkLst>
        </pc:spChg>
        <pc:spChg chg="mod">
          <ac:chgData name="Miguel Equihua Zamora" userId="dca95b49-4927-41aa-9551-a36fe78334b3" providerId="ADAL" clId="{69B526B3-2CCB-4E52-A7B7-9927EEF0F17C}" dt="2019-03-06T05:12:24.281" v="7378" actId="1035"/>
          <ac:spMkLst>
            <pc:docMk/>
            <pc:sldMk cId="478810409" sldId="294"/>
            <ac:spMk id="3" creationId="{1304B94E-6935-46B7-8288-D253466460D6}"/>
          </ac:spMkLst>
        </pc:spChg>
        <pc:spChg chg="add mod">
          <ac:chgData name="Miguel Equihua Zamora" userId="dca95b49-4927-41aa-9551-a36fe78334b3" providerId="ADAL" clId="{69B526B3-2CCB-4E52-A7B7-9927EEF0F17C}" dt="2019-03-06T05:12:15.405" v="7367" actId="1036"/>
          <ac:spMkLst>
            <pc:docMk/>
            <pc:sldMk cId="478810409" sldId="294"/>
            <ac:spMk id="4" creationId="{77CB422E-68C2-4EBB-83DC-F836A0E59092}"/>
          </ac:spMkLst>
        </pc:spChg>
      </pc:sldChg>
      <pc:sldChg chg="addSp delSp modSp add del mod ord setBg">
        <pc:chgData name="Miguel Equihua Zamora" userId="dca95b49-4927-41aa-9551-a36fe78334b3" providerId="ADAL" clId="{69B526B3-2CCB-4E52-A7B7-9927EEF0F17C}" dt="2019-03-05T20:24:03.070" v="6055" actId="2696"/>
        <pc:sldMkLst>
          <pc:docMk/>
          <pc:sldMk cId="393593143" sldId="296"/>
        </pc:sldMkLst>
        <pc:spChg chg="del">
          <ac:chgData name="Miguel Equihua Zamora" userId="dca95b49-4927-41aa-9551-a36fe78334b3" providerId="ADAL" clId="{69B526B3-2CCB-4E52-A7B7-9927EEF0F17C}" dt="2019-03-05T07:25:20.364" v="4976" actId="26606"/>
          <ac:spMkLst>
            <pc:docMk/>
            <pc:sldMk cId="393593143" sldId="296"/>
            <ac:spMk id="2" creationId="{11EDEDE6-24BE-4C22-AE7A-4967FD6F60FE}"/>
          </ac:spMkLst>
        </pc:spChg>
        <pc:spChg chg="add mod">
          <ac:chgData name="Miguel Equihua Zamora" userId="dca95b49-4927-41aa-9551-a36fe78334b3" providerId="ADAL" clId="{69B526B3-2CCB-4E52-A7B7-9927EEF0F17C}" dt="2019-03-05T20:24:00.207" v="6054"/>
          <ac:spMkLst>
            <pc:docMk/>
            <pc:sldMk cId="393593143" sldId="296"/>
            <ac:spMk id="2" creationId="{2B7712D9-7365-4E56-AF20-EE003D310F29}"/>
          </ac:spMkLst>
        </pc:spChg>
        <pc:spChg chg="add del">
          <ac:chgData name="Miguel Equihua Zamora" userId="dca95b49-4927-41aa-9551-a36fe78334b3" providerId="ADAL" clId="{69B526B3-2CCB-4E52-A7B7-9927EEF0F17C}" dt="2019-03-05T07:25:11.721" v="4973" actId="931"/>
          <ac:spMkLst>
            <pc:docMk/>
            <pc:sldMk cId="393593143" sldId="296"/>
            <ac:spMk id="3" creationId="{2789FE66-8850-4DF7-BC8D-AAF023961A93}"/>
          </ac:spMkLst>
        </pc:spChg>
        <pc:spChg chg="add del">
          <ac:chgData name="Miguel Equihua Zamora" userId="dca95b49-4927-41aa-9551-a36fe78334b3" providerId="ADAL" clId="{69B526B3-2CCB-4E52-A7B7-9927EEF0F17C}" dt="2019-03-05T07:26:49.909" v="4984" actId="26606"/>
          <ac:spMkLst>
            <pc:docMk/>
            <pc:sldMk cId="393593143" sldId="296"/>
            <ac:spMk id="12" creationId="{57845966-6EFC-468A-9CC7-BAB4B95854E7}"/>
          </ac:spMkLst>
        </pc:spChg>
        <pc:spChg chg="add del">
          <ac:chgData name="Miguel Equihua Zamora" userId="dca95b49-4927-41aa-9551-a36fe78334b3" providerId="ADAL" clId="{69B526B3-2CCB-4E52-A7B7-9927EEF0F17C}" dt="2019-03-05T07:26:49.909" v="4984" actId="26606"/>
          <ac:spMkLst>
            <pc:docMk/>
            <pc:sldMk cId="393593143" sldId="296"/>
            <ac:spMk id="16" creationId="{ADAD1991-FFD1-4E94-ABAB-7560D33008E4}"/>
          </ac:spMkLst>
        </pc:spChg>
        <pc:spChg chg="add del">
          <ac:chgData name="Miguel Equihua Zamora" userId="dca95b49-4927-41aa-9551-a36fe78334b3" providerId="ADAL" clId="{69B526B3-2CCB-4E52-A7B7-9927EEF0F17C}" dt="2019-03-05T07:26:49.800" v="4983" actId="26606"/>
          <ac:spMkLst>
            <pc:docMk/>
            <pc:sldMk cId="393593143" sldId="296"/>
            <ac:spMk id="21" creationId="{11F96CE0-29B6-4FA9-AE2A-DAB877AAEF67}"/>
          </ac:spMkLst>
        </pc:spChg>
        <pc:spChg chg="add">
          <ac:chgData name="Miguel Equihua Zamora" userId="dca95b49-4927-41aa-9551-a36fe78334b3" providerId="ADAL" clId="{69B526B3-2CCB-4E52-A7B7-9927EEF0F17C}" dt="2019-03-05T07:26:49.909" v="4984" actId="26606"/>
          <ac:spMkLst>
            <pc:docMk/>
            <pc:sldMk cId="393593143" sldId="296"/>
            <ac:spMk id="23" creationId="{CB44330D-EA18-4254-AA95-EB49948539B8}"/>
          </ac:spMkLst>
        </pc:spChg>
        <pc:spChg chg="add">
          <ac:chgData name="Miguel Equihua Zamora" userId="dca95b49-4927-41aa-9551-a36fe78334b3" providerId="ADAL" clId="{69B526B3-2CCB-4E52-A7B7-9927EEF0F17C}" dt="2019-03-05T07:26:49.909" v="4984" actId="26606"/>
          <ac:spMkLst>
            <pc:docMk/>
            <pc:sldMk cId="393593143" sldId="296"/>
            <ac:spMk id="26" creationId="{32BC26D8-82FB-445E-AA49-62A77D7C1EE0}"/>
          </ac:spMkLst>
        </pc:spChg>
        <pc:picChg chg="add del mod">
          <ac:chgData name="Miguel Equihua Zamora" userId="dca95b49-4927-41aa-9551-a36fe78334b3" providerId="ADAL" clId="{69B526B3-2CCB-4E52-A7B7-9927EEF0F17C}" dt="2019-03-05T07:24:48.176" v="4972" actId="931"/>
          <ac:picMkLst>
            <pc:docMk/>
            <pc:sldMk cId="393593143" sldId="296"/>
            <ac:picMk id="5" creationId="{95961314-F813-4BE3-821E-77B03BB69431}"/>
          </ac:picMkLst>
        </pc:picChg>
        <pc:picChg chg="add del mod">
          <ac:chgData name="Miguel Equihua Zamora" userId="dca95b49-4927-41aa-9551-a36fe78334b3" providerId="ADAL" clId="{69B526B3-2CCB-4E52-A7B7-9927EEF0F17C}" dt="2019-03-05T07:26:49.909" v="4984" actId="26606"/>
          <ac:picMkLst>
            <pc:docMk/>
            <pc:sldMk cId="393593143" sldId="296"/>
            <ac:picMk id="7" creationId="{6782E8D4-959E-4D82-99D9-7DE8757EF49E}"/>
          </ac:picMkLst>
        </pc:picChg>
        <pc:picChg chg="add del">
          <ac:chgData name="Miguel Equihua Zamora" userId="dca95b49-4927-41aa-9551-a36fe78334b3" providerId="ADAL" clId="{69B526B3-2CCB-4E52-A7B7-9927EEF0F17C}" dt="2019-03-05T07:26:49.909" v="4984" actId="26606"/>
          <ac:picMkLst>
            <pc:docMk/>
            <pc:sldMk cId="393593143" sldId="296"/>
            <ac:picMk id="14" creationId="{75554383-98AF-4A47-BB65-705FAAA4BE6A}"/>
          </ac:picMkLst>
        </pc:picChg>
        <pc:picChg chg="add del">
          <ac:chgData name="Miguel Equihua Zamora" userId="dca95b49-4927-41aa-9551-a36fe78334b3" providerId="ADAL" clId="{69B526B3-2CCB-4E52-A7B7-9927EEF0F17C}" dt="2019-03-05T07:26:49.800" v="4983" actId="26606"/>
          <ac:picMkLst>
            <pc:docMk/>
            <pc:sldMk cId="393593143" sldId="296"/>
            <ac:picMk id="19" creationId="{6782E8D4-959E-4D82-99D9-7DE8757EF49E}"/>
          </ac:picMkLst>
        </pc:picChg>
        <pc:picChg chg="add del">
          <ac:chgData name="Miguel Equihua Zamora" userId="dca95b49-4927-41aa-9551-a36fe78334b3" providerId="ADAL" clId="{69B526B3-2CCB-4E52-A7B7-9927EEF0F17C}" dt="2019-03-05T07:26:49.800" v="4983" actId="26606"/>
          <ac:picMkLst>
            <pc:docMk/>
            <pc:sldMk cId="393593143" sldId="296"/>
            <ac:picMk id="24" creationId="{54DDEBDD-D8BD-41A6-8A0D-B00E3768B0F9}"/>
          </ac:picMkLst>
        </pc:picChg>
        <pc:picChg chg="add del mod">
          <ac:chgData name="Miguel Equihua Zamora" userId="dca95b49-4927-41aa-9551-a36fe78334b3" providerId="ADAL" clId="{69B526B3-2CCB-4E52-A7B7-9927EEF0F17C}" dt="2019-03-05T20:24:00.207" v="6054"/>
          <ac:picMkLst>
            <pc:docMk/>
            <pc:sldMk cId="393593143" sldId="296"/>
            <ac:picMk id="27" creationId="{6782E8D4-959E-4D82-99D9-7DE8757EF49E}"/>
          </ac:picMkLst>
        </pc:picChg>
      </pc:sldChg>
      <pc:sldChg chg="addSp delSp modSp add del mod setBg">
        <pc:chgData name="Miguel Equihua Zamora" userId="dca95b49-4927-41aa-9551-a36fe78334b3" providerId="ADAL" clId="{69B526B3-2CCB-4E52-A7B7-9927EEF0F17C}" dt="2019-03-05T19:39:47.017" v="5790" actId="2696"/>
        <pc:sldMkLst>
          <pc:docMk/>
          <pc:sldMk cId="3249323914" sldId="297"/>
        </pc:sldMkLst>
        <pc:spChg chg="mod">
          <ac:chgData name="Miguel Equihua Zamora" userId="dca95b49-4927-41aa-9551-a36fe78334b3" providerId="ADAL" clId="{69B526B3-2CCB-4E52-A7B7-9927EEF0F17C}" dt="2019-03-05T07:30:19.151" v="5042" actId="14100"/>
          <ac:spMkLst>
            <pc:docMk/>
            <pc:sldMk cId="3249323914" sldId="297"/>
            <ac:spMk id="2" creationId="{0702965E-EE38-4BA8-8F06-1442096A0F09}"/>
          </ac:spMkLst>
        </pc:spChg>
        <pc:spChg chg="add del">
          <ac:chgData name="Miguel Equihua Zamora" userId="dca95b49-4927-41aa-9551-a36fe78334b3" providerId="ADAL" clId="{69B526B3-2CCB-4E52-A7B7-9927EEF0F17C}" dt="2019-03-05T07:28:42.481" v="4990" actId="931"/>
          <ac:spMkLst>
            <pc:docMk/>
            <pc:sldMk cId="3249323914" sldId="297"/>
            <ac:spMk id="3" creationId="{FB4EBF01-ABDF-427C-9175-B8A1E897FE17}"/>
          </ac:spMkLst>
        </pc:spChg>
        <pc:spChg chg="add del">
          <ac:chgData name="Miguel Equihua Zamora" userId="dca95b49-4927-41aa-9551-a36fe78334b3" providerId="ADAL" clId="{69B526B3-2CCB-4E52-A7B7-9927EEF0F17C}" dt="2019-03-05T07:30:07.034" v="5040" actId="26606"/>
          <ac:spMkLst>
            <pc:docMk/>
            <pc:sldMk cId="3249323914" sldId="297"/>
            <ac:spMk id="12" creationId="{16C5FA50-8D52-4617-AF91-5C7B1C8352F1}"/>
          </ac:spMkLst>
        </pc:spChg>
        <pc:spChg chg="add del">
          <ac:chgData name="Miguel Equihua Zamora" userId="dca95b49-4927-41aa-9551-a36fe78334b3" providerId="ADAL" clId="{69B526B3-2CCB-4E52-A7B7-9927EEF0F17C}" dt="2019-03-05T07:30:07.034" v="5040" actId="26606"/>
          <ac:spMkLst>
            <pc:docMk/>
            <pc:sldMk cId="3249323914" sldId="297"/>
            <ac:spMk id="14" creationId="{E223798C-12AD-4B0C-A50C-D676347D67CF}"/>
          </ac:spMkLst>
        </pc:spChg>
        <pc:spChg chg="add">
          <ac:chgData name="Miguel Equihua Zamora" userId="dca95b49-4927-41aa-9551-a36fe78334b3" providerId="ADAL" clId="{69B526B3-2CCB-4E52-A7B7-9927EEF0F17C}" dt="2019-03-05T07:30:07.034" v="5040" actId="26606"/>
          <ac:spMkLst>
            <pc:docMk/>
            <pc:sldMk cId="3249323914" sldId="297"/>
            <ac:spMk id="19" creationId="{6753252F-4873-4F63-801D-CC719279A7D5}"/>
          </ac:spMkLst>
        </pc:spChg>
        <pc:spChg chg="add">
          <ac:chgData name="Miguel Equihua Zamora" userId="dca95b49-4927-41aa-9551-a36fe78334b3" providerId="ADAL" clId="{69B526B3-2CCB-4E52-A7B7-9927EEF0F17C}" dt="2019-03-05T07:30:07.034" v="5040" actId="26606"/>
          <ac:spMkLst>
            <pc:docMk/>
            <pc:sldMk cId="3249323914" sldId="297"/>
            <ac:spMk id="21" creationId="{047C8CCB-F95D-4249-92DD-651249D3535A}"/>
          </ac:spMkLst>
        </pc:spChg>
        <pc:picChg chg="add del mod">
          <ac:chgData name="Miguel Equihua Zamora" userId="dca95b49-4927-41aa-9551-a36fe78334b3" providerId="ADAL" clId="{69B526B3-2CCB-4E52-A7B7-9927EEF0F17C}" dt="2019-03-05T07:28:22.945" v="4989" actId="931"/>
          <ac:picMkLst>
            <pc:docMk/>
            <pc:sldMk cId="3249323914" sldId="297"/>
            <ac:picMk id="5" creationId="{F8D01466-CB7D-46EE-906A-5A3BF0A2A3D4}"/>
          </ac:picMkLst>
        </pc:picChg>
        <pc:picChg chg="add mod">
          <ac:chgData name="Miguel Equihua Zamora" userId="dca95b49-4927-41aa-9551-a36fe78334b3" providerId="ADAL" clId="{69B526B3-2CCB-4E52-A7B7-9927EEF0F17C}" dt="2019-03-05T07:30:44.960" v="5068" actId="1038"/>
          <ac:picMkLst>
            <pc:docMk/>
            <pc:sldMk cId="3249323914" sldId="297"/>
            <ac:picMk id="7" creationId="{80088D76-E056-43E3-86F2-3F9287D07DB3}"/>
          </ac:picMkLst>
        </pc:picChg>
      </pc:sldChg>
      <pc:sldChg chg="delSp modSp add setBg delDesignElem">
        <pc:chgData name="Miguel Equihua Zamora" userId="dca95b49-4927-41aa-9551-a36fe78334b3" providerId="ADAL" clId="{69B526B3-2CCB-4E52-A7B7-9927EEF0F17C}" dt="2019-03-06T05:37:03.939" v="7615" actId="14100"/>
        <pc:sldMkLst>
          <pc:docMk/>
          <pc:sldMk cId="3546252095" sldId="297"/>
        </pc:sldMkLst>
        <pc:spChg chg="mod ord">
          <ac:chgData name="Miguel Equihua Zamora" userId="dca95b49-4927-41aa-9551-a36fe78334b3" providerId="ADAL" clId="{69B526B3-2CCB-4E52-A7B7-9927EEF0F17C}" dt="2019-03-06T05:36:47.945" v="7594" actId="166"/>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6T05:37:03.939" v="7615" actId="14100"/>
          <ac:picMkLst>
            <pc:docMk/>
            <pc:sldMk cId="3546252095" sldId="297"/>
            <ac:picMk id="7" creationId="{80088D76-E056-43E3-86F2-3F9287D07DB3}"/>
          </ac:picMkLst>
        </pc:picChg>
      </pc:sldChg>
      <pc:sldChg chg="modSp add del">
        <pc:chgData name="Miguel Equihua Zamora" userId="dca95b49-4927-41aa-9551-a36fe78334b3" providerId="ADAL" clId="{69B526B3-2CCB-4E52-A7B7-9927EEF0F17C}" dt="2019-03-05T17:07:44.406" v="5204" actId="2696"/>
        <pc:sldMkLst>
          <pc:docMk/>
          <pc:sldMk cId="2610683785" sldId="299"/>
        </pc:sldMkLst>
        <pc:spChg chg="mod">
          <ac:chgData name="Miguel Equihua Zamora" userId="dca95b49-4927-41aa-9551-a36fe78334b3" providerId="ADAL" clId="{69B526B3-2CCB-4E52-A7B7-9927EEF0F17C}" dt="2019-03-05T07:33:50.809" v="5070"/>
          <ac:spMkLst>
            <pc:docMk/>
            <pc:sldMk cId="2610683785" sldId="299"/>
            <ac:spMk id="3" creationId="{29B9D4A5-7C9B-4DF5-8544-3AECA98BC09D}"/>
          </ac:spMkLst>
        </pc:spChg>
      </pc:sldChg>
      <pc:sldChg chg="addSp delSp modSp add mod setBg setClrOvrMap delDesignElem">
        <pc:chgData name="Miguel Equihua Zamora" userId="dca95b49-4927-41aa-9551-a36fe78334b3" providerId="ADAL" clId="{69B526B3-2CCB-4E52-A7B7-9927EEF0F17C}" dt="2019-03-06T05:33:49.109" v="7570"/>
        <pc:sldMkLst>
          <pc:docMk/>
          <pc:sldMk cId="0" sldId="317"/>
        </pc:sldMkLst>
        <pc:spChg chg="add del mod">
          <ac:chgData name="Miguel Equihua Zamora" userId="dca95b49-4927-41aa-9551-a36fe78334b3" providerId="ADAL" clId="{69B526B3-2CCB-4E52-A7B7-9927EEF0F17C}" dt="2019-03-06T05:29:50.354" v="7547"/>
          <ac:spMkLst>
            <pc:docMk/>
            <pc:sldMk cId="0" sldId="317"/>
            <ac:spMk id="2" creationId="{A8C77315-DC36-490B-8AFA-2249D9C8C160}"/>
          </ac:spMkLst>
        </pc:spChg>
        <pc:spChg chg="add del mod">
          <ac:chgData name="Miguel Equihua Zamora" userId="dca95b49-4927-41aa-9551-a36fe78334b3" providerId="ADAL" clId="{69B526B3-2CCB-4E52-A7B7-9927EEF0F17C}" dt="2019-03-06T05:29:50.354" v="7547"/>
          <ac:spMkLst>
            <pc:docMk/>
            <pc:sldMk cId="0" sldId="317"/>
            <ac:spMk id="3" creationId="{F3FBD40D-F43D-4982-9AA5-D48451CB87F4}"/>
          </ac:spMkLst>
        </pc:spChg>
        <pc:spChg chg="add del">
          <ac:chgData name="Miguel Equihua Zamora" userId="dca95b49-4927-41aa-9551-a36fe78334b3" providerId="ADAL" clId="{69B526B3-2CCB-4E52-A7B7-9927EEF0F17C}" dt="2019-03-06T05:30:58.425" v="7555" actId="26606"/>
          <ac:spMkLst>
            <pc:docMk/>
            <pc:sldMk cId="0" sldId="317"/>
            <ac:spMk id="72" creationId="{3B854194-185D-494D-905C-7C7CB2E30F6E}"/>
          </ac:spMkLst>
        </pc:spChg>
        <pc:spChg chg="add del">
          <ac:chgData name="Miguel Equihua Zamora" userId="dca95b49-4927-41aa-9551-a36fe78334b3" providerId="ADAL" clId="{69B526B3-2CCB-4E52-A7B7-9927EEF0F17C}" dt="2019-03-05T22:34:47.551" v="6910" actId="26606"/>
          <ac:spMkLst>
            <pc:docMk/>
            <pc:sldMk cId="0" sldId="317"/>
            <ac:spMk id="73" creationId="{AFA67CD3-AB4E-4A7A-BEB8-53C445D8C44E}"/>
          </ac:spMkLst>
        </pc:spChg>
        <pc:spChg chg="add del">
          <ac:chgData name="Miguel Equihua Zamora" userId="dca95b49-4927-41aa-9551-a36fe78334b3" providerId="ADAL" clId="{69B526B3-2CCB-4E52-A7B7-9927EEF0F17C}" dt="2019-03-06T05:30:58.425" v="7555" actId="26606"/>
          <ac:spMkLst>
            <pc:docMk/>
            <pc:sldMk cId="0" sldId="317"/>
            <ac:spMk id="74" creationId="{B4F5FA0D-0104-4987-8241-EFF7C85B88DE}"/>
          </ac:spMkLst>
        </pc:spChg>
        <pc:spChg chg="add del">
          <ac:chgData name="Miguel Equihua Zamora" userId="dca95b49-4927-41aa-9551-a36fe78334b3" providerId="ADAL" clId="{69B526B3-2CCB-4E52-A7B7-9927EEF0F17C}" dt="2019-03-05T22:34:47.551" v="6910" actId="26606"/>
          <ac:spMkLst>
            <pc:docMk/>
            <pc:sldMk cId="0" sldId="317"/>
            <ac:spMk id="77" creationId="{339C8D78-A644-462F-B674-F440635E5353}"/>
          </ac:spMkLst>
        </pc:spChg>
        <pc:spChg chg="add del">
          <ac:chgData name="Miguel Equihua Zamora" userId="dca95b49-4927-41aa-9551-a36fe78334b3" providerId="ADAL" clId="{69B526B3-2CCB-4E52-A7B7-9927EEF0F17C}" dt="2019-03-06T05:33:49.109" v="7570"/>
          <ac:spMkLst>
            <pc:docMk/>
            <pc:sldMk cId="0" sldId="317"/>
            <ac:spMk id="136" creationId="{C7FA33FF-088D-4F16-95A2-2C64D353DEA8}"/>
          </ac:spMkLst>
        </pc:spChg>
        <pc:spChg chg="add del">
          <ac:chgData name="Miguel Equihua Zamora" userId="dca95b49-4927-41aa-9551-a36fe78334b3" providerId="ADAL" clId="{69B526B3-2CCB-4E52-A7B7-9927EEF0F17C}" dt="2019-03-06T05:33:49.109" v="7570"/>
          <ac:spMkLst>
            <pc:docMk/>
            <pc:sldMk cId="0" sldId="317"/>
            <ac:spMk id="138" creationId="{A376EFB1-01CF-419F-ABF1-2AF02BBFCBD1}"/>
          </ac:spMkLst>
        </pc:spChg>
        <pc:spChg chg="add del">
          <ac:chgData name="Miguel Equihua Zamora" userId="dca95b49-4927-41aa-9551-a36fe78334b3" providerId="ADAL" clId="{69B526B3-2CCB-4E52-A7B7-9927EEF0F17C}" dt="2019-03-06T05:33:49.109" v="7570"/>
          <ac:spMkLst>
            <pc:docMk/>
            <pc:sldMk cId="0" sldId="317"/>
            <ac:spMk id="140" creationId="{FF9DEA15-78BD-4750-AA18-B9F28A6D5AB8}"/>
          </ac:spMkLst>
        </pc:spChg>
        <pc:spChg chg="mod">
          <ac:chgData name="Miguel Equihua Zamora" userId="dca95b49-4927-41aa-9551-a36fe78334b3" providerId="ADAL" clId="{69B526B3-2CCB-4E52-A7B7-9927EEF0F17C}" dt="2019-03-06T05:30:58.425" v="7555" actId="26606"/>
          <ac:spMkLst>
            <pc:docMk/>
            <pc:sldMk cId="0" sldId="317"/>
            <ac:spMk id="111618" creationId="{A9ECA2B3-A428-499C-B450-C103A9B9901F}"/>
          </ac:spMkLst>
        </pc:spChg>
        <pc:spChg chg="mod ord">
          <ac:chgData name="Miguel Equihua Zamora" userId="dca95b49-4927-41aa-9551-a36fe78334b3" providerId="ADAL" clId="{69B526B3-2CCB-4E52-A7B7-9927EEF0F17C}" dt="2019-03-06T05:32:49.350" v="7568" actId="1037"/>
          <ac:spMkLst>
            <pc:docMk/>
            <pc:sldMk cId="0" sldId="317"/>
            <ac:spMk id="111619" creationId="{95441F6C-8863-4256-8353-845BC258741B}"/>
          </ac:spMkLst>
        </pc:spChg>
        <pc:spChg chg="add del">
          <ac:chgData name="Miguel Equihua Zamora" userId="dca95b49-4927-41aa-9551-a36fe78334b3" providerId="ADAL" clId="{69B526B3-2CCB-4E52-A7B7-9927EEF0F17C}" dt="2019-03-06T05:03:09.133" v="7141"/>
          <ac:spMkLst>
            <pc:docMk/>
            <pc:sldMk cId="0" sldId="317"/>
            <ac:spMk id="111621" creationId="{CF62D2A7-8207-488C-9F46-316BA81A16C8}"/>
          </ac:spMkLst>
        </pc:spChg>
        <pc:spChg chg="add del">
          <ac:chgData name="Miguel Equihua Zamora" userId="dca95b49-4927-41aa-9551-a36fe78334b3" providerId="ADAL" clId="{69B526B3-2CCB-4E52-A7B7-9927EEF0F17C}" dt="2019-03-06T05:03:09.133" v="7141"/>
          <ac:spMkLst>
            <pc:docMk/>
            <pc:sldMk cId="0" sldId="317"/>
            <ac:spMk id="111622" creationId="{52AC6D7F-F068-4E11-BB06-F601D89BB980}"/>
          </ac:spMkLst>
        </pc:spChg>
        <pc:picChg chg="add del">
          <ac:chgData name="Miguel Equihua Zamora" userId="dca95b49-4927-41aa-9551-a36fe78334b3" providerId="ADAL" clId="{69B526B3-2CCB-4E52-A7B7-9927EEF0F17C}" dt="2019-03-06T05:29:37.279" v="7546"/>
          <ac:picMkLst>
            <pc:docMk/>
            <pc:sldMk cId="0" sldId="317"/>
            <ac:picMk id="7" creationId="{B9F40CA2-D7A8-4342-8BC3-6B8B2F438FA4}"/>
          </ac:picMkLst>
        </pc:picChg>
        <pc:picChg chg="add mod">
          <ac:chgData name="Miguel Equihua Zamora" userId="dca95b49-4927-41aa-9551-a36fe78334b3" providerId="ADAL" clId="{69B526B3-2CCB-4E52-A7B7-9927EEF0F17C}" dt="2019-03-06T05:30:58.425" v="7555" actId="26606"/>
          <ac:picMkLst>
            <pc:docMk/>
            <pc:sldMk cId="0" sldId="317"/>
            <ac:picMk id="13" creationId="{06B1AD6C-3A99-44A1-B7F6-B86FB297D3DE}"/>
          </ac:picMkLst>
        </pc:picChg>
        <pc:picChg chg="add del">
          <ac:chgData name="Miguel Equihua Zamora" userId="dca95b49-4927-41aa-9551-a36fe78334b3" providerId="ADAL" clId="{69B526B3-2CCB-4E52-A7B7-9927EEF0F17C}" dt="2019-03-05T22:34:47.551" v="6910" actId="26606"/>
          <ac:picMkLst>
            <pc:docMk/>
            <pc:sldMk cId="0" sldId="317"/>
            <ac:picMk id="75" creationId="{07CF545F-9C2E-4446-97CD-AD92990C2B68}"/>
          </ac:picMkLst>
        </pc:picChg>
        <pc:picChg chg="add del">
          <ac:chgData name="Miguel Equihua Zamora" userId="dca95b49-4927-41aa-9551-a36fe78334b3" providerId="ADAL" clId="{69B526B3-2CCB-4E52-A7B7-9927EEF0F17C}" dt="2019-03-06T05:30:58.425" v="7555" actId="26606"/>
          <ac:picMkLst>
            <pc:docMk/>
            <pc:sldMk cId="0" sldId="317"/>
            <ac:picMk id="76" creationId="{2897127E-6CEF-446C-BE87-93B7C46E49D1}"/>
          </ac:picMkLst>
        </pc:picChg>
        <pc:picChg chg="add del mod ord">
          <ac:chgData name="Miguel Equihua Zamora" userId="dca95b49-4927-41aa-9551-a36fe78334b3" providerId="ADAL" clId="{69B526B3-2CCB-4E52-A7B7-9927EEF0F17C}" dt="2019-03-06T05:29:28.223" v="7544"/>
          <ac:picMkLst>
            <pc:docMk/>
            <pc:sldMk cId="0" sldId="317"/>
            <ac:picMk id="11266" creationId="{5A318D9E-1658-4B6C-981B-106254684935}"/>
          </ac:picMkLst>
        </pc:picChg>
      </pc:sldChg>
      <pc:sldChg chg="addSp delSp modSp add mod setBg delDesignElem">
        <pc:chgData name="Miguel Equihua Zamora" userId="dca95b49-4927-41aa-9551-a36fe78334b3" providerId="ADAL" clId="{69B526B3-2CCB-4E52-A7B7-9927EEF0F17C}" dt="2019-03-06T05:43:36.531" v="7669" actId="403"/>
        <pc:sldMkLst>
          <pc:docMk/>
          <pc:sldMk cId="0" sldId="318"/>
        </pc:sldMkLst>
        <pc:spChg chg="mod">
          <ac:chgData name="Miguel Equihua Zamora" userId="dca95b49-4927-41aa-9551-a36fe78334b3" providerId="ADAL" clId="{69B526B3-2CCB-4E52-A7B7-9927EEF0F17C}" dt="2019-03-06T05:43:36.531" v="7669" actId="403"/>
          <ac:spMkLst>
            <pc:docMk/>
            <pc:sldMk cId="0" sldId="318"/>
            <ac:spMk id="112642" creationId="{8F6D1FEB-3A8F-4409-BD70-AACC303F0459}"/>
          </ac:spMkLst>
        </pc:spChg>
        <pc:spChg chg="mod">
          <ac:chgData name="Miguel Equihua Zamora" userId="dca95b49-4927-41aa-9551-a36fe78334b3" providerId="ADAL" clId="{69B526B3-2CCB-4E52-A7B7-9927EEF0F17C}" dt="2019-03-06T05:43:30.400" v="7667" actId="27636"/>
          <ac:spMkLst>
            <pc:docMk/>
            <pc:sldMk cId="0"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0" sldId="318"/>
            <ac:picMk id="10242" creationId="{7C9DF1ED-F52C-4DC3-ABF6-541B4E7C912E}"/>
          </ac:picMkLst>
        </pc:picChg>
        <pc:cxnChg chg="add del">
          <ac:chgData name="Miguel Equihua Zamora" userId="dca95b49-4927-41aa-9551-a36fe78334b3" providerId="ADAL" clId="{69B526B3-2CCB-4E52-A7B7-9927EEF0F17C}" dt="2019-03-06T05:03:09.133" v="7141"/>
          <ac:cxnSpMkLst>
            <pc:docMk/>
            <pc:sldMk cId="0" sldId="318"/>
            <ac:cxnSpMk id="73" creationId="{E4A809D5-3600-46D4-A466-67F2349A54FB}"/>
          </ac:cxnSpMkLst>
        </pc:cxnChg>
      </pc:sldChg>
      <pc:sldChg chg="modSp add">
        <pc:chgData name="Miguel Equihua Zamora" userId="dca95b49-4927-41aa-9551-a36fe78334b3" providerId="ADAL" clId="{69B526B3-2CCB-4E52-A7B7-9927EEF0F17C}" dt="2019-03-06T05:43:53.493" v="7673" actId="20577"/>
        <pc:sldMkLst>
          <pc:docMk/>
          <pc:sldMk cId="0" sldId="319"/>
        </pc:sldMkLst>
        <pc:spChg chg="mod">
          <ac:chgData name="Miguel Equihua Zamora" userId="dca95b49-4927-41aa-9551-a36fe78334b3" providerId="ADAL" clId="{69B526B3-2CCB-4E52-A7B7-9927EEF0F17C}" dt="2019-03-06T05:43:53.493" v="7673" actId="20577"/>
          <ac:spMkLst>
            <pc:docMk/>
            <pc:sldMk cId="0" sldId="319"/>
            <ac:spMk id="113666" creationId="{CC22A7CD-60FF-4593-AD05-C6EC68B9406D}"/>
          </ac:spMkLst>
        </pc:spChg>
        <pc:spChg chg="mod">
          <ac:chgData name="Miguel Equihua Zamora" userId="dca95b49-4927-41aa-9551-a36fe78334b3" providerId="ADAL" clId="{69B526B3-2CCB-4E52-A7B7-9927EEF0F17C}" dt="2019-03-05T23:10:02.179" v="7112" actId="20577"/>
          <ac:spMkLst>
            <pc:docMk/>
            <pc:sldMk cId="0" sldId="319"/>
            <ac:spMk id="113667" creationId="{F090AB35-E1AD-48BC-9C4E-AAB84705A017}"/>
          </ac:spMkLst>
        </pc:spChg>
      </pc:sldChg>
      <pc:sldChg chg="modSp add">
        <pc:chgData name="Miguel Equihua Zamora" userId="dca95b49-4927-41aa-9551-a36fe78334b3" providerId="ADAL" clId="{69B526B3-2CCB-4E52-A7B7-9927EEF0F17C}" dt="2019-03-05T18:40:43.608" v="5335" actId="20577"/>
        <pc:sldMkLst>
          <pc:docMk/>
          <pc:sldMk cId="0" sldId="320"/>
        </pc:sldMkLst>
        <pc:spChg chg="mod">
          <ac:chgData name="Miguel Equihua Zamora" userId="dca95b49-4927-41aa-9551-a36fe78334b3" providerId="ADAL" clId="{69B526B3-2CCB-4E52-A7B7-9927EEF0F17C}" dt="2019-03-05T18:40:43.608" v="5335" actId="20577"/>
          <ac:spMkLst>
            <pc:docMk/>
            <pc:sldMk cId="0" sldId="320"/>
            <ac:spMk id="114691" creationId="{0F4536F5-FA65-47E3-AB46-D5540BDCA771}"/>
          </ac:spMkLst>
        </pc:spChg>
      </pc:sldChg>
      <pc:sldChg chg="modSp add modAnim">
        <pc:chgData name="Miguel Equihua Zamora" userId="dca95b49-4927-41aa-9551-a36fe78334b3" providerId="ADAL" clId="{69B526B3-2CCB-4E52-A7B7-9927EEF0F17C}" dt="2019-03-06T05:55:22.129" v="7676" actId="207"/>
        <pc:sldMkLst>
          <pc:docMk/>
          <pc:sldMk cId="0" sldId="321"/>
        </pc:sldMkLst>
        <pc:spChg chg="mod">
          <ac:chgData name="Miguel Equihua Zamora" userId="dca95b49-4927-41aa-9551-a36fe78334b3" providerId="ADAL" clId="{69B526B3-2CCB-4E52-A7B7-9927EEF0F17C}" dt="2019-03-06T05:55:22.129" v="7676" actId="207"/>
          <ac:spMkLst>
            <pc:docMk/>
            <pc:sldMk cId="0" sldId="321"/>
            <ac:spMk id="115715" creationId="{7C3391C1-40DD-48AB-B10A-AB56552F4D6E}"/>
          </ac:spMkLst>
        </pc:spChg>
      </pc:sldChg>
      <pc:sldChg chg="modSp add">
        <pc:chgData name="Miguel Equihua Zamora" userId="dca95b49-4927-41aa-9551-a36fe78334b3" providerId="ADAL" clId="{69B526B3-2CCB-4E52-A7B7-9927EEF0F17C}" dt="2019-03-06T05:55:57.368" v="7684" actId="14100"/>
        <pc:sldMkLst>
          <pc:docMk/>
          <pc:sldMk cId="0" sldId="322"/>
        </pc:sldMkLst>
        <pc:spChg chg="mod">
          <ac:chgData name="Miguel Equihua Zamora" userId="dca95b49-4927-41aa-9551-a36fe78334b3" providerId="ADAL" clId="{69B526B3-2CCB-4E52-A7B7-9927EEF0F17C}" dt="2019-03-06T05:55:57.368" v="7684" actId="14100"/>
          <ac:spMkLst>
            <pc:docMk/>
            <pc:sldMk cId="0" sldId="322"/>
            <ac:spMk id="117762" creationId="{568D5E9C-ED48-4FB8-A08F-0269B12E1782}"/>
          </ac:spMkLst>
        </pc:spChg>
        <pc:spChg chg="mod">
          <ac:chgData name="Miguel Equihua Zamora" userId="dca95b49-4927-41aa-9551-a36fe78334b3" providerId="ADAL" clId="{69B526B3-2CCB-4E52-A7B7-9927EEF0F17C}" dt="2019-03-06T05:55:47.785" v="7680" actId="14100"/>
          <ac:spMkLst>
            <pc:docMk/>
            <pc:sldMk cId="0" sldId="322"/>
            <ac:spMk id="117763" creationId="{AF25DF20-BC09-436D-B7B1-99DE48ECAFBD}"/>
          </ac:spMkLst>
        </pc:spChg>
      </pc:sldChg>
      <pc:sldChg chg="modSp add">
        <pc:chgData name="Miguel Equihua Zamora" userId="dca95b49-4927-41aa-9551-a36fe78334b3" providerId="ADAL" clId="{69B526B3-2CCB-4E52-A7B7-9927EEF0F17C}" dt="2019-03-06T05:56:39.056" v="7699" actId="14100"/>
        <pc:sldMkLst>
          <pc:docMk/>
          <pc:sldMk cId="0" sldId="323"/>
        </pc:sldMkLst>
        <pc:spChg chg="mod">
          <ac:chgData name="Miguel Equihua Zamora" userId="dca95b49-4927-41aa-9551-a36fe78334b3" providerId="ADAL" clId="{69B526B3-2CCB-4E52-A7B7-9927EEF0F17C}" dt="2019-03-06T05:56:16.608" v="7694" actId="404"/>
          <ac:spMkLst>
            <pc:docMk/>
            <pc:sldMk cId="0" sldId="323"/>
            <ac:spMk id="116738" creationId="{2D3E3AD6-9F3E-4CF7-A4BF-61E3B4B642EA}"/>
          </ac:spMkLst>
        </pc:spChg>
        <pc:spChg chg="mod">
          <ac:chgData name="Miguel Equihua Zamora" userId="dca95b49-4927-41aa-9551-a36fe78334b3" providerId="ADAL" clId="{69B526B3-2CCB-4E52-A7B7-9927EEF0F17C}" dt="2019-03-06T05:56:39.056" v="7699" actId="14100"/>
          <ac:spMkLst>
            <pc:docMk/>
            <pc:sldMk cId="0" sldId="323"/>
            <ac:spMk id="116739" creationId="{DD9E0245-2769-43AE-8257-30116D285B5D}"/>
          </ac:spMkLst>
        </pc:spChg>
      </pc:sldChg>
      <pc:sldChg chg="modSp add">
        <pc:chgData name="Miguel Equihua Zamora" userId="dca95b49-4927-41aa-9551-a36fe78334b3" providerId="ADAL" clId="{69B526B3-2CCB-4E52-A7B7-9927EEF0F17C}" dt="2019-03-06T05:57:06.047" v="7715" actId="14100"/>
        <pc:sldMkLst>
          <pc:docMk/>
          <pc:sldMk cId="0" sldId="324"/>
        </pc:sldMkLst>
        <pc:spChg chg="mod">
          <ac:chgData name="Miguel Equihua Zamora" userId="dca95b49-4927-41aa-9551-a36fe78334b3" providerId="ADAL" clId="{69B526B3-2CCB-4E52-A7B7-9927EEF0F17C}" dt="2019-03-06T05:57:06.047" v="7715" actId="14100"/>
          <ac:spMkLst>
            <pc:docMk/>
            <pc:sldMk cId="0" sldId="324"/>
            <ac:spMk id="118786" creationId="{016DFE57-6C97-4237-A96A-F7B1B231CCD7}"/>
          </ac:spMkLst>
        </pc:spChg>
        <pc:spChg chg="mod">
          <ac:chgData name="Miguel Equihua Zamora" userId="dca95b49-4927-41aa-9551-a36fe78334b3" providerId="ADAL" clId="{69B526B3-2CCB-4E52-A7B7-9927EEF0F17C}" dt="2019-03-06T05:56:57.190" v="7712" actId="1035"/>
          <ac:spMkLst>
            <pc:docMk/>
            <pc:sldMk cId="0" sldId="324"/>
            <ac:spMk id="118787" creationId="{AF7F16C7-7810-4AED-9504-458F26B96D41}"/>
          </ac:spMkLst>
        </pc:spChg>
      </pc:sldChg>
      <pc:sldChg chg="add del">
        <pc:chgData name="Miguel Equihua Zamora" userId="dca95b49-4927-41aa-9551-a36fe78334b3" providerId="ADAL" clId="{69B526B3-2CCB-4E52-A7B7-9927EEF0F17C}" dt="2019-03-05T18:21:08.439" v="5281" actId="2696"/>
        <pc:sldMkLst>
          <pc:docMk/>
          <pc:sldMk cId="0" sldId="325"/>
        </pc:sldMkLst>
      </pc:sldChg>
      <pc:sldChg chg="add del">
        <pc:chgData name="Miguel Equihua Zamora" userId="dca95b49-4927-41aa-9551-a36fe78334b3" providerId="ADAL" clId="{69B526B3-2CCB-4E52-A7B7-9927EEF0F17C}" dt="2019-03-05T18:20:12.113" v="5279" actId="2696"/>
        <pc:sldMkLst>
          <pc:docMk/>
          <pc:sldMk cId="0" sldId="326"/>
        </pc:sldMkLst>
      </pc:sldChg>
      <pc:sldChg chg="add del">
        <pc:chgData name="Miguel Equihua Zamora" userId="dca95b49-4927-41aa-9551-a36fe78334b3" providerId="ADAL" clId="{69B526B3-2CCB-4E52-A7B7-9927EEF0F17C}" dt="2019-03-05T18:20:17.734" v="5280" actId="2696"/>
        <pc:sldMkLst>
          <pc:docMk/>
          <pc:sldMk cId="0" sldId="327"/>
        </pc:sldMkLst>
      </pc:sldChg>
      <pc:sldChg chg="modSp add">
        <pc:chgData name="Miguel Equihua Zamora" userId="dca95b49-4927-41aa-9551-a36fe78334b3" providerId="ADAL" clId="{69B526B3-2CCB-4E52-A7B7-9927EEF0F17C}" dt="2019-03-06T05:58:12.802" v="7725" actId="114"/>
        <pc:sldMkLst>
          <pc:docMk/>
          <pc:sldMk cId="0" sldId="328"/>
        </pc:sldMkLst>
        <pc:spChg chg="mod">
          <ac:chgData name="Miguel Equihua Zamora" userId="dca95b49-4927-41aa-9551-a36fe78334b3" providerId="ADAL" clId="{69B526B3-2CCB-4E52-A7B7-9927EEF0F17C}" dt="2019-03-06T05:57:43.267" v="7718" actId="403"/>
          <ac:spMkLst>
            <pc:docMk/>
            <pc:sldMk cId="0" sldId="328"/>
            <ac:spMk id="124930" creationId="{BA92AA40-C763-4747-8C7A-7D893EF3F097}"/>
          </ac:spMkLst>
        </pc:spChg>
        <pc:spChg chg="mod">
          <ac:chgData name="Miguel Equihua Zamora" userId="dca95b49-4927-41aa-9551-a36fe78334b3" providerId="ADAL" clId="{69B526B3-2CCB-4E52-A7B7-9927EEF0F17C}" dt="2019-03-06T05:57:53.339" v="7720" actId="1076"/>
          <ac:spMkLst>
            <pc:docMk/>
            <pc:sldMk cId="0" sldId="328"/>
            <ac:spMk id="124931" creationId="{362E26FF-4BA7-4E49-AE09-90EA13D35050}"/>
          </ac:spMkLst>
        </pc:spChg>
        <pc:spChg chg="mod">
          <ac:chgData name="Miguel Equihua Zamora" userId="dca95b49-4927-41aa-9551-a36fe78334b3" providerId="ADAL" clId="{69B526B3-2CCB-4E52-A7B7-9927EEF0F17C}" dt="2019-03-06T05:58:12.802" v="7725" actId="114"/>
          <ac:spMkLst>
            <pc:docMk/>
            <pc:sldMk cId="0" sldId="328"/>
            <ac:spMk id="124932" creationId="{3A178849-A6EB-486C-9D82-ACD9D4076FC5}"/>
          </ac:spMkLst>
        </pc:spChg>
      </pc:sldChg>
      <pc:sldChg chg="modSp add">
        <pc:chgData name="Miguel Equihua Zamora" userId="dca95b49-4927-41aa-9551-a36fe78334b3" providerId="ADAL" clId="{69B526B3-2CCB-4E52-A7B7-9927EEF0F17C}" dt="2019-03-06T05:59:09.978" v="7735" actId="403"/>
        <pc:sldMkLst>
          <pc:docMk/>
          <pc:sldMk cId="0" sldId="329"/>
        </pc:sldMkLst>
        <pc:spChg chg="mod">
          <ac:chgData name="Miguel Equihua Zamora" userId="dca95b49-4927-41aa-9551-a36fe78334b3" providerId="ADAL" clId="{69B526B3-2CCB-4E52-A7B7-9927EEF0F17C}" dt="2019-03-06T05:59:09.978" v="7735" actId="403"/>
          <ac:spMkLst>
            <pc:docMk/>
            <pc:sldMk cId="0" sldId="329"/>
            <ac:spMk id="125954" creationId="{EE8D98E4-BFE2-4942-AB01-75C1F5F9BFC3}"/>
          </ac:spMkLst>
        </pc:spChg>
        <pc:spChg chg="mod">
          <ac:chgData name="Miguel Equihua Zamora" userId="dca95b49-4927-41aa-9551-a36fe78334b3" providerId="ADAL" clId="{69B526B3-2CCB-4E52-A7B7-9927EEF0F17C}" dt="2019-03-06T05:59:01.029" v="7733" actId="14100"/>
          <ac:spMkLst>
            <pc:docMk/>
            <pc:sldMk cId="0" sldId="329"/>
            <ac:spMk id="125955" creationId="{E547CA6C-82A5-44D6-B504-A35ADB25A256}"/>
          </ac:spMkLst>
        </pc:spChg>
        <pc:spChg chg="mod">
          <ac:chgData name="Miguel Equihua Zamora" userId="dca95b49-4927-41aa-9551-a36fe78334b3" providerId="ADAL" clId="{69B526B3-2CCB-4E52-A7B7-9927EEF0F17C}" dt="2019-03-06T05:58:52.958" v="7731" actId="14100"/>
          <ac:spMkLst>
            <pc:docMk/>
            <pc:sldMk cId="0" sldId="329"/>
            <ac:spMk id="125956" creationId="{74769E33-31BB-40F6-94F1-6CCC0E28D5AB}"/>
          </ac:spMkLst>
        </pc:spChg>
      </pc:sldChg>
      <pc:sldChg chg="modSp add">
        <pc:chgData name="Miguel Equihua Zamora" userId="dca95b49-4927-41aa-9551-a36fe78334b3" providerId="ADAL" clId="{69B526B3-2CCB-4E52-A7B7-9927EEF0F17C}" dt="2019-03-05T18:17:51.489" v="5277"/>
        <pc:sldMkLst>
          <pc:docMk/>
          <pc:sldMk cId="60254057" sldId="330"/>
        </pc:sldMkLst>
        <pc:spChg chg="mod">
          <ac:chgData name="Miguel Equihua Zamora" userId="dca95b49-4927-41aa-9551-a36fe78334b3" providerId="ADAL" clId="{69B526B3-2CCB-4E52-A7B7-9927EEF0F17C}" dt="2019-03-05T18:17:51.489" v="5277"/>
          <ac:spMkLst>
            <pc:docMk/>
            <pc:sldMk cId="60254057" sldId="330"/>
            <ac:spMk id="2" creationId="{86832AA0-A35B-4363-82E1-6327D794E1AA}"/>
          </ac:spMkLst>
        </pc:spChg>
        <pc:spChg chg="mod">
          <ac:chgData name="Miguel Equihua Zamora" userId="dca95b49-4927-41aa-9551-a36fe78334b3" providerId="ADAL" clId="{69B526B3-2CCB-4E52-A7B7-9927EEF0F17C}" dt="2019-03-05T18:17:36.549" v="5276"/>
          <ac:spMkLst>
            <pc:docMk/>
            <pc:sldMk cId="60254057" sldId="330"/>
            <ac:spMk id="3" creationId="{F57F75FF-2034-46A8-86BF-372BD04F62DD}"/>
          </ac:spMkLst>
        </pc:spChg>
      </pc:sldChg>
      <pc:sldChg chg="modSp add del">
        <pc:chgData name="Miguel Equihua Zamora" userId="dca95b49-4927-41aa-9551-a36fe78334b3" providerId="ADAL" clId="{69B526B3-2CCB-4E52-A7B7-9927EEF0F17C}" dt="2019-03-05T19:20:49.743" v="5587" actId="2696"/>
        <pc:sldMkLst>
          <pc:docMk/>
          <pc:sldMk cId="676761606" sldId="331"/>
        </pc:sldMkLst>
        <pc:spChg chg="mod">
          <ac:chgData name="Miguel Equihua Zamora" userId="dca95b49-4927-41aa-9551-a36fe78334b3" providerId="ADAL" clId="{69B526B3-2CCB-4E52-A7B7-9927EEF0F17C}" dt="2019-03-05T19:10:09.947" v="5418" actId="20577"/>
          <ac:spMkLst>
            <pc:docMk/>
            <pc:sldMk cId="676761606" sldId="331"/>
            <ac:spMk id="2" creationId="{9E66F0CE-FFC8-4ABC-819A-CD869E6134A3}"/>
          </ac:spMkLst>
        </pc:spChg>
        <pc:spChg chg="mod">
          <ac:chgData name="Miguel Equihua Zamora" userId="dca95b49-4927-41aa-9551-a36fe78334b3" providerId="ADAL" clId="{69B526B3-2CCB-4E52-A7B7-9927EEF0F17C}" dt="2019-03-05T19:14:03.059" v="5574" actId="20577"/>
          <ac:spMkLst>
            <pc:docMk/>
            <pc:sldMk cId="676761606" sldId="331"/>
            <ac:spMk id="3" creationId="{A4666917-E844-48BC-8D44-1CECE8F45BB0}"/>
          </ac:spMkLst>
        </pc:spChg>
      </pc:sldChg>
      <pc:sldChg chg="modSp add">
        <pc:chgData name="Miguel Equihua Zamora" userId="dca95b49-4927-41aa-9551-a36fe78334b3" providerId="ADAL" clId="{69B526B3-2CCB-4E52-A7B7-9927EEF0F17C}" dt="2019-03-06T05:36:22.382" v="7593" actId="403"/>
        <pc:sldMkLst>
          <pc:docMk/>
          <pc:sldMk cId="2301148086" sldId="331"/>
        </pc:sldMkLst>
        <pc:spChg chg="mod">
          <ac:chgData name="Miguel Equihua Zamora" userId="dca95b49-4927-41aa-9551-a36fe78334b3" providerId="ADAL" clId="{69B526B3-2CCB-4E52-A7B7-9927EEF0F17C}" dt="2019-03-06T05:36:22.382" v="7593" actId="403"/>
          <ac:spMkLst>
            <pc:docMk/>
            <pc:sldMk cId="2301148086" sldId="331"/>
            <ac:spMk id="2" creationId="{9E66F0CE-FFC8-4ABC-819A-CD869E6134A3}"/>
          </ac:spMkLst>
        </pc:spChg>
        <pc:spChg chg="mod">
          <ac:chgData name="Miguel Equihua Zamora" userId="dca95b49-4927-41aa-9551-a36fe78334b3" providerId="ADAL" clId="{69B526B3-2CCB-4E52-A7B7-9927EEF0F17C}" dt="2019-03-06T05:18:16.976" v="7449" actId="20577"/>
          <ac:spMkLst>
            <pc:docMk/>
            <pc:sldMk cId="2301148086" sldId="331"/>
            <ac:spMk id="3" creationId="{A4666917-E844-48BC-8D44-1CECE8F45BB0}"/>
          </ac:spMkLst>
        </pc:spChg>
      </pc:sldChg>
      <pc:sldChg chg="addSp delSp modSp add del">
        <pc:chgData name="Miguel Equihua Zamora" userId="dca95b49-4927-41aa-9551-a36fe78334b3" providerId="ADAL" clId="{69B526B3-2CCB-4E52-A7B7-9927EEF0F17C}" dt="2019-03-05T19:20:49.775" v="5588" actId="2696"/>
        <pc:sldMkLst>
          <pc:docMk/>
          <pc:sldMk cId="1912850458" sldId="332"/>
        </pc:sldMkLst>
        <pc:spChg chg="del">
          <ac:chgData name="Miguel Equihua Zamora" userId="dca95b49-4927-41aa-9551-a36fe78334b3" providerId="ADAL" clId="{69B526B3-2CCB-4E52-A7B7-9927EEF0F17C}" dt="2019-03-05T19:19:00.304" v="5577"/>
          <ac:spMkLst>
            <pc:docMk/>
            <pc:sldMk cId="1912850458" sldId="332"/>
            <ac:spMk id="2" creationId="{35120906-CFDB-4EF5-8136-441494F4F48D}"/>
          </ac:spMkLst>
        </pc:spChg>
        <pc:spChg chg="del">
          <ac:chgData name="Miguel Equihua Zamora" userId="dca95b49-4927-41aa-9551-a36fe78334b3" providerId="ADAL" clId="{69B526B3-2CCB-4E52-A7B7-9927EEF0F17C}" dt="2019-03-05T19:18:44.065" v="5576"/>
          <ac:spMkLst>
            <pc:docMk/>
            <pc:sldMk cId="1912850458" sldId="332"/>
            <ac:spMk id="3" creationId="{33E18EE1-AA92-4708-B6C2-EB1B4B44C26D}"/>
          </ac:spMkLst>
        </pc:spChg>
        <pc:picChg chg="add mod">
          <ac:chgData name="Miguel Equihua Zamora" userId="dca95b49-4927-41aa-9551-a36fe78334b3" providerId="ADAL" clId="{69B526B3-2CCB-4E52-A7B7-9927EEF0F17C}" dt="2019-03-05T19:20:43.241" v="5586" actId="14100"/>
          <ac:picMkLst>
            <pc:docMk/>
            <pc:sldMk cId="1912850458" sldId="332"/>
            <ac:picMk id="1026" creationId="{591799BF-6DA6-4E01-8691-E22EA553F82F}"/>
          </ac:picMkLst>
        </pc:pic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5T21:50:47.042" v="6726" actId="403"/>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5T21:50:25.219" v="6711" actId="6549"/>
          <ac:spMkLst>
            <pc:docMk/>
            <pc:sldMk cId="2347221892" sldId="333"/>
            <ac:spMk id="3" creationId="{6986E5E8-C8A3-408C-B4BC-375E34D80C4F}"/>
          </ac:spMkLst>
        </pc:spChg>
      </pc:sldChg>
      <pc:sldChg chg="addSp delSp modSp add">
        <pc:chgData name="Miguel Equihua Zamora" userId="dca95b49-4927-41aa-9551-a36fe78334b3" providerId="ADAL" clId="{69B526B3-2CCB-4E52-A7B7-9927EEF0F17C}" dt="2019-03-06T05:34:21.377" v="7573"/>
        <pc:sldMkLst>
          <pc:docMk/>
          <pc:sldMk cId="2019458051" sldId="334"/>
        </pc:sldMkLst>
        <pc:spChg chg="del">
          <ac:chgData name="Miguel Equihua Zamora" userId="dca95b49-4927-41aa-9551-a36fe78334b3" providerId="ADAL" clId="{69B526B3-2CCB-4E52-A7B7-9927EEF0F17C}" dt="2019-03-06T05:04:35.896" v="7171"/>
          <ac:spMkLst>
            <pc:docMk/>
            <pc:sldMk cId="2019458051" sldId="334"/>
            <ac:spMk id="2" creationId="{D0764993-7FC4-41E1-B30E-960903594E58}"/>
          </ac:spMkLst>
        </pc:spChg>
        <pc:spChg chg="del mod">
          <ac:chgData name="Miguel Equihua Zamora" userId="dca95b49-4927-41aa-9551-a36fe78334b3" providerId="ADAL" clId="{69B526B3-2CCB-4E52-A7B7-9927EEF0F17C}" dt="2019-03-06T05:04:35.896" v="7171"/>
          <ac:spMkLst>
            <pc:docMk/>
            <pc:sldMk cId="2019458051" sldId="334"/>
            <ac:spMk id="3" creationId="{1883911E-52DF-405A-8523-20CD43F9B877}"/>
          </ac:spMkLst>
        </pc:spChg>
        <pc:spChg chg="add mod">
          <ac:chgData name="Miguel Equihua Zamora" userId="dca95b49-4927-41aa-9551-a36fe78334b3" providerId="ADAL" clId="{69B526B3-2CCB-4E52-A7B7-9927EEF0F17C}" dt="2019-03-06T05:07:02.816" v="7232" actId="20577"/>
          <ac:spMkLst>
            <pc:docMk/>
            <pc:sldMk cId="2019458051" sldId="334"/>
            <ac:spMk id="4" creationId="{4F79D6D6-0F78-4578-801E-866C9C43EB35}"/>
          </ac:spMkLst>
        </pc:spChg>
        <pc:spChg chg="add mod">
          <ac:chgData name="Miguel Equihua Zamora" userId="dca95b49-4927-41aa-9551-a36fe78334b3" providerId="ADAL" clId="{69B526B3-2CCB-4E52-A7B7-9927EEF0F17C}" dt="2019-03-06T05:34:21.377" v="7573"/>
          <ac:spMkLst>
            <pc:docMk/>
            <pc:sldMk cId="2019458051" sldId="334"/>
            <ac:spMk id="5" creationId="{85B78D9D-1E1E-4EEC-982D-42D913E5721B}"/>
          </ac:spMkLst>
        </pc:spChg>
      </pc:sldChg>
      <pc:sldChg chg="addSp delSp modSp add del">
        <pc:chgData name="Miguel Equihua Zamora" userId="dca95b49-4927-41aa-9551-a36fe78334b3" providerId="ADAL" clId="{69B526B3-2CCB-4E52-A7B7-9927EEF0F17C}" dt="2019-03-06T05:41:53.491" v="7650" actId="2696"/>
        <pc:sldMkLst>
          <pc:docMk/>
          <pc:sldMk cId="610460608" sldId="335"/>
        </pc:sldMkLst>
        <pc:spChg chg="mod">
          <ac:chgData name="Miguel Equihua Zamora" userId="dca95b49-4927-41aa-9551-a36fe78334b3" providerId="ADAL" clId="{69B526B3-2CCB-4E52-A7B7-9927EEF0F17C}" dt="2019-03-06T05:41:33.895" v="7648"/>
          <ac:spMkLst>
            <pc:docMk/>
            <pc:sldMk cId="610460608" sldId="335"/>
            <ac:spMk id="2" creationId="{D6BBAD9B-2646-4B92-804E-4D4FC4A1C276}"/>
          </ac:spMkLst>
        </pc:spChg>
        <pc:spChg chg="del">
          <ac:chgData name="Miguel Equihua Zamora" userId="dca95b49-4927-41aa-9551-a36fe78334b3" providerId="ADAL" clId="{69B526B3-2CCB-4E52-A7B7-9927EEF0F17C}" dt="2019-03-06T05:41:23.955" v="7647"/>
          <ac:spMkLst>
            <pc:docMk/>
            <pc:sldMk cId="610460608" sldId="335"/>
            <ac:spMk id="3" creationId="{2F96219D-A8E2-41FF-B584-4234134114BF}"/>
          </ac:spMkLst>
        </pc:spChg>
        <pc:spChg chg="add">
          <ac:chgData name="Miguel Equihua Zamora" userId="dca95b49-4927-41aa-9551-a36fe78334b3" providerId="ADAL" clId="{69B526B3-2CCB-4E52-A7B7-9927EEF0F17C}" dt="2019-03-06T05:41:44.184" v="7649"/>
          <ac:spMkLst>
            <pc:docMk/>
            <pc:sldMk cId="610460608" sldId="335"/>
            <ac:spMk id="5" creationId="{C07C1902-B310-4C69-955D-E25CB73DE77E}"/>
          </ac:spMkLst>
        </pc:spChg>
        <pc:picChg chg="add">
          <ac:chgData name="Miguel Equihua Zamora" userId="dca95b49-4927-41aa-9551-a36fe78334b3" providerId="ADAL" clId="{69B526B3-2CCB-4E52-A7B7-9927EEF0F17C}" dt="2019-03-06T05:41:23.955" v="7647"/>
          <ac:picMkLst>
            <pc:docMk/>
            <pc:sldMk cId="610460608" sldId="335"/>
            <ac:picMk id="4" creationId="{9B4B83F1-57FB-4BA0-A92B-3BE112F2CD95}"/>
          </ac:picMkLst>
        </pc:picChg>
      </pc:sldChg>
    </pc:docChg>
  </pc:docChgLst>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addSp delSp modSp add">
        <pc:chgData name="Miguel Equihua Zamora" userId="dca95b49-4927-41aa-9551-a36fe78334b3" providerId="ADAL" clId="{088A01F2-89E0-4CCF-BE25-6AAD425EB214}" dt="2019-03-04T16:50:40.351" v="439"/>
        <pc:sldMkLst>
          <pc:docMk/>
          <pc:sldMk cId="2187611941" sldId="267"/>
        </pc:sldMkLst>
        <pc:spChg chg="mod">
          <ac:chgData name="Miguel Equihua Zamora" userId="dca95b49-4927-41aa-9551-a36fe78334b3" providerId="ADAL" clId="{088A01F2-89E0-4CCF-BE25-6AAD425EB214}" dt="2019-03-04T16:50:36.262" v="438" actId="20578"/>
          <ac:spMkLst>
            <pc:docMk/>
            <pc:sldMk cId="2187611941" sldId="267"/>
            <ac:spMk id="2" creationId="{ACB96F89-0D08-4DC2-A34A-17815CCDFA83}"/>
          </ac:spMkLst>
        </pc:spChg>
        <pc:spChg chg="mod">
          <ac:chgData name="Miguel Equihua Zamora" userId="dca95b49-4927-41aa-9551-a36fe78334b3" providerId="ADAL" clId="{088A01F2-89E0-4CCF-BE25-6AAD425EB214}" dt="2019-03-04T16:50:40.351" v="439"/>
          <ac:spMkLst>
            <pc:docMk/>
            <pc:sldMk cId="2187611941" sldId="267"/>
            <ac:spMk id="3" creationId="{4D220597-69A4-45D9-A704-A201B05AF2B5}"/>
          </ac:spMkLst>
        </pc:spChg>
        <pc:spChg chg="add del">
          <ac:chgData name="Miguel Equihua Zamora" userId="dca95b49-4927-41aa-9551-a36fe78334b3" providerId="ADAL" clId="{088A01F2-89E0-4CCF-BE25-6AAD425EB214}" dt="2019-03-04T16:50:32.393" v="436"/>
          <ac:spMkLst>
            <pc:docMk/>
            <pc:sldMk cId="2187611941" sldId="267"/>
            <ac:spMk id="4" creationId="{3E4B3520-F274-439E-82B2-0FE74156466D}"/>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docChg>
  </pc:docChgLst>
  <pc:docChgLst>
    <pc:chgData name="Octavio Pérez Maqueo" userId="b08ef64d-c9c4-4b42-8cf3-43410dc157f6" providerId="ADAL" clId="{12BB4A5F-0FAB-4359-87DE-F01A3D492336}"/>
    <pc:docChg chg="undo custSel addSld modSld sldOrd">
      <pc:chgData name="Octavio Pérez Maqueo" userId="b08ef64d-c9c4-4b42-8cf3-43410dc157f6" providerId="ADAL" clId="{12BB4A5F-0FAB-4359-87DE-F01A3D492336}" dt="2019-03-05T19:11:53.629" v="915" actId="6549"/>
      <pc:docMkLst>
        <pc:docMk/>
      </pc:docMkLst>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modSp">
        <pc:chgData name="Octavio Pérez Maqueo" userId="b08ef64d-c9c4-4b42-8cf3-43410dc157f6" providerId="ADAL" clId="{12BB4A5F-0FAB-4359-87DE-F01A3D492336}" dt="2019-03-05T16:53:26.836" v="554" actId="20577"/>
        <pc:sldMkLst>
          <pc:docMk/>
          <pc:sldMk cId="2187611941" sldId="267"/>
        </pc:sldMkLst>
        <pc:spChg chg="mod">
          <ac:chgData name="Octavio Pérez Maqueo" userId="b08ef64d-c9c4-4b42-8cf3-43410dc157f6" providerId="ADAL" clId="{12BB4A5F-0FAB-4359-87DE-F01A3D492336}" dt="2019-03-05T16:53:26.836" v="554" actId="20577"/>
          <ac:spMkLst>
            <pc:docMk/>
            <pc:sldMk cId="2187611941" sldId="267"/>
            <ac:spMk id="2" creationId="{ACB96F89-0D08-4DC2-A34A-17815CCDFA83}"/>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5T17:02:41.333" v="899" actId="20577"/>
        <pc:sldMkLst>
          <pc:docMk/>
          <pc:sldMk cId="645015999" sldId="289"/>
        </pc:sldMkLst>
        <pc:spChg chg="mod">
          <ac:chgData name="Octavio Pérez Maqueo" userId="b08ef64d-c9c4-4b42-8cf3-43410dc157f6" providerId="ADAL" clId="{12BB4A5F-0FAB-4359-87DE-F01A3D492336}" dt="2019-03-05T06:13:32.357" v="33" actId="20577"/>
          <ac:spMkLst>
            <pc:docMk/>
            <pc:sldMk cId="645015999" sldId="289"/>
            <ac:spMk id="2" creationId="{77C5E8B1-6F9F-4702-BFC9-E9B940DD34E7}"/>
          </ac:spMkLst>
        </pc:spChg>
        <pc:spChg chg="mod">
          <ac:chgData name="Octavio Pérez Maqueo" userId="b08ef64d-c9c4-4b42-8cf3-43410dc157f6" providerId="ADAL" clId="{12BB4A5F-0FAB-4359-87DE-F01A3D492336}" dt="2019-03-05T07:04:50.923" v="90" actId="20577"/>
          <ac:spMkLst>
            <pc:docMk/>
            <pc:sldMk cId="645015999" sldId="289"/>
            <ac:spMk id="3" creationId="{E72BF449-55A5-404F-8C0E-70087070F934}"/>
          </ac:spMkLst>
        </pc:spChg>
        <pc:spChg chg="add mod">
          <ac:chgData name="Octavio Pérez Maqueo" userId="b08ef64d-c9c4-4b42-8cf3-43410dc157f6" providerId="ADAL" clId="{12BB4A5F-0FAB-4359-87DE-F01A3D492336}" dt="2019-03-05T06:59:17.708" v="73"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5T07:43:43.966" v="548"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5T06:59:24.567" v="75"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5T06:59:34.806" v="78" actId="14100"/>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5T07:07:23.790" v="93" actId="1076"/>
          <ac:picMkLst>
            <pc:docMk/>
            <pc:sldMk cId="645015999" sldId="289"/>
            <ac:picMk id="7" creationId="{4E99F4CC-BA81-4617-A718-B21F8FA0B632}"/>
          </ac:picMkLst>
        </pc:picChg>
      </pc:sldChg>
      <pc:sldChg chg="delSp modSp add">
        <pc:chgData name="Octavio Pérez Maqueo" userId="b08ef64d-c9c4-4b42-8cf3-43410dc157f6" providerId="ADAL" clId="{12BB4A5F-0FAB-4359-87DE-F01A3D492336}" dt="2019-03-05T07:11:34.871" v="121" actId="20577"/>
        <pc:sldMkLst>
          <pc:docMk/>
          <pc:sldMk cId="2486142746" sldId="294"/>
        </pc:sldMkLst>
        <pc:spChg chg="mod">
          <ac:chgData name="Octavio Pérez Maqueo" userId="b08ef64d-c9c4-4b42-8cf3-43410dc157f6" providerId="ADAL" clId="{12BB4A5F-0FAB-4359-87DE-F01A3D492336}" dt="2019-03-05T07:11:34.871" v="121" actId="20577"/>
          <ac:spMkLst>
            <pc:docMk/>
            <pc:sldMk cId="2486142746" sldId="294"/>
            <ac:spMk id="3" creationId="{E72BF449-55A5-404F-8C0E-70087070F934}"/>
          </ac:spMkLst>
        </pc:spChg>
        <pc:spChg chg="del">
          <ac:chgData name="Octavio Pérez Maqueo" userId="b08ef64d-c9c4-4b42-8cf3-43410dc157f6" providerId="ADAL" clId="{12BB4A5F-0FAB-4359-87DE-F01A3D492336}" dt="2019-03-05T07:11:18.905" v="98" actId="478"/>
          <ac:spMkLst>
            <pc:docMk/>
            <pc:sldMk cId="2486142746" sldId="294"/>
            <ac:spMk id="6" creationId="{BB9FF07D-6A69-4876-979A-864348AEF5B2}"/>
          </ac:spMkLst>
        </pc:spChg>
        <pc:picChg chg="del">
          <ac:chgData name="Octavio Pérez Maqueo" userId="b08ef64d-c9c4-4b42-8cf3-43410dc157f6" providerId="ADAL" clId="{12BB4A5F-0FAB-4359-87DE-F01A3D492336}" dt="2019-03-05T07:11:14.397" v="96" actId="478"/>
          <ac:picMkLst>
            <pc:docMk/>
            <pc:sldMk cId="2486142746" sldId="294"/>
            <ac:picMk id="4" creationId="{8840FD55-BFAC-40DD-ADA2-321D03D24294}"/>
          </ac:picMkLst>
        </pc:picChg>
        <pc:picChg chg="del">
          <ac:chgData name="Octavio Pérez Maqueo" userId="b08ef64d-c9c4-4b42-8cf3-43410dc157f6" providerId="ADAL" clId="{12BB4A5F-0FAB-4359-87DE-F01A3D492336}" dt="2019-03-05T07:11:16.167" v="97" actId="478"/>
          <ac:picMkLst>
            <pc:docMk/>
            <pc:sldMk cId="2486142746" sldId="294"/>
            <ac:picMk id="5" creationId="{DB2E6CF8-837D-4BF9-AD20-C1A0F74B48C0}"/>
          </ac:picMkLst>
        </pc:picChg>
        <pc:picChg chg="del">
          <ac:chgData name="Octavio Pérez Maqueo" userId="b08ef64d-c9c4-4b42-8cf3-43410dc157f6" providerId="ADAL" clId="{12BB4A5F-0FAB-4359-87DE-F01A3D492336}" dt="2019-03-05T07:11:12.562" v="95" actId="478"/>
          <ac:picMkLst>
            <pc:docMk/>
            <pc:sldMk cId="2486142746" sldId="294"/>
            <ac:picMk id="7" creationId="{4E99F4CC-BA81-4617-A718-B21F8FA0B632}"/>
          </ac:picMkLst>
        </pc:picChg>
      </pc:sldChg>
      <pc:sldChg chg="modSp add">
        <pc:chgData name="Octavio Pérez Maqueo" userId="b08ef64d-c9c4-4b42-8cf3-43410dc157f6" providerId="ADAL" clId="{12BB4A5F-0FAB-4359-87DE-F01A3D492336}" dt="2019-03-05T07:31:43.434" v="228" actId="20577"/>
        <pc:sldMkLst>
          <pc:docMk/>
          <pc:sldMk cId="2570995442" sldId="297"/>
        </pc:sldMkLst>
        <pc:spChg chg="mod">
          <ac:chgData name="Octavio Pérez Maqueo" userId="b08ef64d-c9c4-4b42-8cf3-43410dc157f6" providerId="ADAL" clId="{12BB4A5F-0FAB-4359-87DE-F01A3D492336}" dt="2019-03-05T07:31:08.090" v="169" actId="20577"/>
          <ac:spMkLst>
            <pc:docMk/>
            <pc:sldMk cId="2570995442" sldId="297"/>
            <ac:spMk id="2" creationId="{6604603F-359E-4D8F-9013-BEE001F09EFC}"/>
          </ac:spMkLst>
        </pc:spChg>
        <pc:spChg chg="mod">
          <ac:chgData name="Octavio Pérez Maqueo" userId="b08ef64d-c9c4-4b42-8cf3-43410dc157f6" providerId="ADAL" clId="{12BB4A5F-0FAB-4359-87DE-F01A3D492336}" dt="2019-03-05T07:31:43.434" v="228" actId="20577"/>
          <ac:spMkLst>
            <pc:docMk/>
            <pc:sldMk cId="2570995442" sldId="297"/>
            <ac:spMk id="3" creationId="{4E8AFAA3-4718-4739-A989-6CE370C199C6}"/>
          </ac:spMkLst>
        </pc:spChg>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setBg">
        <pc:chgData name="Octavio Pérez Maqueo" userId="b08ef64d-c9c4-4b42-8cf3-43410dc157f6" providerId="ADAL" clId="{12BB4A5F-0FAB-4359-87DE-F01A3D492336}" dt="2019-03-05T17:04:47.951" v="913" actId="20577"/>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pc:chgData name="Octavio Pérez Maqueo" userId="b08ef64d-c9c4-4b42-8cf3-43410dc157f6" providerId="ADAL" clId="{12BB4A5F-0FAB-4359-87DE-F01A3D492336}" dt="2019-03-05T16:54:18.920" v="576"/>
        <pc:sldMkLst>
          <pc:docMk/>
          <pc:sldMk cId="499313651" sldId="316"/>
        </pc:sldMkLst>
      </pc:sldChg>
      <pc:sldChg chg="modSp">
        <pc:chgData name="Octavio Pérez Maqueo" userId="b08ef64d-c9c4-4b42-8cf3-43410dc157f6" providerId="ADAL" clId="{12BB4A5F-0FAB-4359-87DE-F01A3D492336}" dt="2019-03-05T19:11:53.629" v="915" actId="6549"/>
        <pc:sldMkLst>
          <pc:docMk/>
          <pc:sldMk cId="0" sldId="324"/>
        </pc:sldMkLst>
        <pc:spChg chg="mod">
          <ac:chgData name="Octavio Pérez Maqueo" userId="b08ef64d-c9c4-4b42-8cf3-43410dc157f6" providerId="ADAL" clId="{12BB4A5F-0FAB-4359-87DE-F01A3D492336}" dt="2019-03-05T19:11:53.629" v="915" actId="6549"/>
          <ac:spMkLst>
            <pc:docMk/>
            <pc:sldMk cId="0" sldId="324"/>
            <ac:spMk id="118787" creationId="{AF7F16C7-7810-4AED-9504-458F26B96D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05/03/2019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Quizá esto queda mejor en la parte de Bayes y no en redes</a:t>
            </a:r>
            <a:r>
              <a:rPr lang="es-MX"/>
              <a:t>.</a:t>
            </a:r>
          </a:p>
          <a:p>
            <a:r>
              <a:rPr lang="es-MX"/>
              <a:t>Las figuras muestran la carta original </a:t>
            </a:r>
            <a:r>
              <a:rPr lang="es-MX" dirty="0"/>
              <a:t>donde se da a conocer el trabajo de Bayes y su liga al artículo leíble. La mesa </a:t>
            </a:r>
            <a:r>
              <a:rPr lang="es-MX"/>
              <a:t>de </a:t>
            </a:r>
            <a:r>
              <a:rPr lang="es-MX" dirty="0"/>
              <a:t>billar  es el ejemplo que uso Bayes para explicar su idea. (Lo desarrollaré más en un momento).</a:t>
            </a:r>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48</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49</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50</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dirty="0"/>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D835D-A774-4651-B48F-E5611BA3AA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56012BC-2405-4C28-B9C8-CB784FF73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EC6F377-A8B2-41E3-86DC-F185C0514DB4}"/>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8D598B8D-9250-437C-BB93-8DFF67E04C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AC5F38-0DA1-4FA4-9AF4-7AABE988B1A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313949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C42D-2355-4923-959D-4DA607487A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B6B9CC-E815-4279-BD64-87D23F424F2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409C70-FF3C-451F-8C94-59A050671108}"/>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5356B01C-1A4D-4141-BB26-B047AD7EBF6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1A13EF-7F48-45DF-A6E9-9917092BF87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491690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B5BA-6F98-4B58-99D5-CEF04F43612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51F6B68-74B9-44AF-B80C-85E312BDD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94E97E7D-0CF6-48A4-A305-F21874124060}"/>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07F3B3F3-3584-4833-A815-FC80C45F1F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885C95-4ECC-413E-8FAB-908564950A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369900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64BA5-C945-4652-818C-0F0220955F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28AE4B-B88C-4CBC-A119-91BEBDF1895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16EB2A-9AF5-4EF2-90E7-DDF98FDB369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C872B7F-79AE-4238-8086-40A7B17A4A36}"/>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2E36F94C-BE93-4081-832D-7029785F2E5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41445B-5042-4227-B374-F29EB7F77B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66966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E4B23-F485-4505-9331-98DDB51547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DB6F36-2B55-4E02-A1DF-3EA66AB55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4B19CAF-1F9B-42CC-8CAC-492920A1008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E8C64D6-7B75-44A0-9F1A-4C667DE3E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E5B98B-2711-496E-B856-860EE44015B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C548ED-1CBF-4739-87BF-94B3529E46BC}"/>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8" name="Marcador de pie de página 7">
            <a:extLst>
              <a:ext uri="{FF2B5EF4-FFF2-40B4-BE49-F238E27FC236}">
                <a16:creationId xmlns:a16="http://schemas.microsoft.com/office/drawing/2014/main" id="{CE0169B3-7008-4175-A126-E4D429F6FF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A8E14B1-C510-4726-8660-C076BCAB753A}"/>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4720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95DAF-8251-400E-86F1-4797045DA7C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5305F2E-F963-44E2-A617-D7B0B59D83F6}"/>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4" name="Marcador de pie de página 3">
            <a:extLst>
              <a:ext uri="{FF2B5EF4-FFF2-40B4-BE49-F238E27FC236}">
                <a16:creationId xmlns:a16="http://schemas.microsoft.com/office/drawing/2014/main" id="{35121599-3B64-4206-BEB3-8E59BB2B55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D943309-4461-43C9-B54D-F493E9B76A73}"/>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50474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48315-A806-4FD2-A149-7CD0743DE5E4}"/>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3" name="Marcador de pie de página 2">
            <a:extLst>
              <a:ext uri="{FF2B5EF4-FFF2-40B4-BE49-F238E27FC236}">
                <a16:creationId xmlns:a16="http://schemas.microsoft.com/office/drawing/2014/main" id="{5E4D1712-28E7-47C1-A532-927519C16CA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098BC8C-1A53-4FAE-B501-C8672BFA84F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19524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583C8-70FE-45B9-A0EB-859667F6E4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6A91C8-6F52-464B-A635-FA7B9F47B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C20C1D8-BB9E-4997-9254-49D31E845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4B0FE45-FCBC-4814-95CA-D063F784771E}"/>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290D95CD-366E-4EB3-94FE-E133222AAF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FD2F971-6606-4734-83CD-54A58ECFDB1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9014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B2972-BF51-44DA-A4BB-D509AEAA13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24947C-8911-4B2B-802E-E0CA2FA4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4BFB49B-5D81-4EFB-837B-4ABABA9B8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0D74A6-FB49-4CF2-922D-8487D71FE9EC}"/>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40AA9DF4-8AB6-4257-A781-6295A7553B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19EEB7-9FA4-42B0-92B0-54BCD654A52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48409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1F43-931E-40C2-B647-90A27911C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12A8C75-FC81-4384-8C4A-F4F7B6DBD9F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7B06AA-ED4C-4476-BDEE-16C2E102B26D}"/>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6475643D-9F62-4B36-ABB6-396A867C8F1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4832081-FD38-40F2-A101-0327F62372D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46619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2F93E2-45F4-402E-8713-8197A289C5A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F20DB6C-6AF0-4479-9542-828B2167260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113ADF-B2C6-4D80-9CB5-13AC13E20CDC}"/>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3FDA4D66-4650-4F1C-99EE-4B4ACC56B3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561F37-6118-42C4-8DA0-9A7031F96EC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31923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AAF203-81BF-4C90-A175-889F5AC1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4CC124-4E66-4216-B0A9-879068FE8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3A97AD-2541-4822-B718-0C9237B6C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EBB3CC75-CEB1-43DA-85CB-CED136AA0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8DFA58-FC3B-4144-AEA1-11EE169E3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359883524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hansonrobotics.com/sophia"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3.xml"/><Relationship Id="rId4" Type="http://schemas.openxmlformats.org/officeDocument/2006/relationships/hyperlink" Target="https://quickdraw.withgoog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3.xml"/><Relationship Id="rId4" Type="http://schemas.openxmlformats.org/officeDocument/2006/relationships/hyperlink" Target="https://www.youtube.com/watch?v=ikItBF-8Zb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p:txBody>
          <a:bodyPr>
            <a:normAutofit/>
          </a:bodyPr>
          <a:lstStyle/>
          <a:p>
            <a:pPr marL="6189663" indent="-6189663"/>
            <a:r>
              <a:rPr lang="es-MX" b="1" dirty="0"/>
              <a:t>Módulo 2.- Redes Bayesianas </a:t>
            </a:r>
            <a:br>
              <a:rPr lang="es-MX" sz="1400" b="1" dirty="0"/>
            </a:br>
            <a:r>
              <a:rPr lang="es-MX" sz="1400" b="1" dirty="0"/>
              <a:t>	</a:t>
            </a:r>
            <a:endParaRPr lang="es-MX" dirty="0"/>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s-MX" b="1" dirty="0">
                <a:solidFill>
                  <a:srgbClr val="FFFF8B"/>
                </a:solidFill>
              </a:rPr>
              <a:t>Dr. Miguel Eduardo Equihua Zamora, </a:t>
            </a:r>
            <a:br>
              <a:rPr lang="es-MX" b="1" dirty="0">
                <a:solidFill>
                  <a:srgbClr val="FFFF8B"/>
                </a:solidFill>
              </a:rPr>
            </a:br>
            <a:r>
              <a:rPr lang="es-MX" b="1" dirty="0">
                <a:solidFill>
                  <a:srgbClr val="FFFF8B"/>
                </a:solidFill>
              </a:rPr>
              <a:t>	Mtra.</a:t>
            </a:r>
            <a:r>
              <a:rPr lang="es-MX" dirty="0">
                <a:solidFill>
                  <a:srgbClr val="FFFF8B"/>
                </a:solidFill>
              </a:rPr>
              <a:t> </a:t>
            </a:r>
            <a:r>
              <a:rPr lang="es-MX" b="1" dirty="0">
                <a:solidFill>
                  <a:srgbClr val="FFFF8B"/>
                </a:solidFill>
              </a:rPr>
              <a:t>María Teresa Ortiz Mancera y </a:t>
            </a:r>
            <a:br>
              <a:rPr lang="es-MX" b="1" dirty="0">
                <a:solidFill>
                  <a:srgbClr val="FFFF8B"/>
                </a:solidFill>
              </a:rPr>
            </a:br>
            <a:r>
              <a:rPr lang="es-MX" b="1" dirty="0">
                <a:solidFill>
                  <a:srgbClr val="FFFF8B"/>
                </a:solidFill>
              </a:rPr>
              <a:t>	Dr. Octavio Miguel Pérez Maqueo</a:t>
            </a:r>
            <a:br>
              <a:rPr lang="es-MX" dirty="0"/>
            </a:br>
            <a:endParaRPr lang="es-MX" dirty="0"/>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s-MX" sz="2400" dirty="0">
                <a:solidFill>
                  <a:srgbClr val="FFFF8B"/>
                </a:solidFill>
              </a:rPr>
              <a:t>Xalapa, Ver. 11 de marzo, 2019</a:t>
            </a: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dirty="0"/>
              <a:t>Disponibilidad de expertos en la materia o “dominio”:</a:t>
            </a:r>
          </a:p>
          <a:p>
            <a:pPr lvl="1"/>
            <a:r>
              <a:rPr lang="es-MX" dirty="0"/>
              <a:t>Abogados.
Operadores de máquinas.
Agricultores.</a:t>
            </a:r>
          </a:p>
          <a:p>
            <a:pPr lvl="1"/>
            <a:r>
              <a:rPr lang="es-MX" dirty="0"/>
              <a:t>Taxónomos.
Médicos.</a:t>
            </a:r>
          </a:p>
          <a:p>
            <a:r>
              <a:rPr lang="es-MX" dirty="0"/>
              <a:t>Generalmente sin experiencia en el aprendizaje automatizado</a:t>
            </a:r>
          </a:p>
          <a:p>
            <a:pPr lvl="1"/>
            <a:r>
              <a:rPr lang="es-MX" dirty="0"/>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5400" dirty="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14"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8029319" y="917725"/>
            <a:ext cx="3424739" cy="4852362"/>
          </a:xfrm>
        </p:spPr>
        <p:txBody>
          <a:bodyPr anchor="ctr">
            <a:normAutofit/>
          </a:bodyPr>
          <a:lstStyle/>
          <a:p>
            <a:pPr marL="0" indent="0">
              <a:buNone/>
            </a:pPr>
            <a:r>
              <a:rPr lang="en-US" sz="2400" dirty="0">
                <a:solidFill>
                  <a:srgbClr val="FFFFFF"/>
                </a:solidFill>
              </a:rPr>
              <a:t>La </a:t>
            </a:r>
            <a:r>
              <a:rPr lang="en-US" sz="2400" dirty="0" err="1">
                <a:solidFill>
                  <a:srgbClr val="FFFFFF"/>
                </a:solidFill>
              </a:rPr>
              <a:t>inteligencia</a:t>
            </a:r>
            <a:r>
              <a:rPr lang="en-US" sz="2400" dirty="0">
                <a:solidFill>
                  <a:srgbClr val="FFFFFF"/>
                </a:solidFill>
              </a:rPr>
              <a:t> artificial se </a:t>
            </a:r>
            <a:r>
              <a:rPr lang="en-US" sz="2400" dirty="0" err="1">
                <a:solidFill>
                  <a:srgbClr val="FFFFFF"/>
                </a:solidFill>
              </a:rPr>
              <a:t>basa</a:t>
            </a:r>
            <a:r>
              <a:rPr lang="en-US" sz="2400" dirty="0">
                <a:solidFill>
                  <a:srgbClr val="FFFFFF"/>
                </a:solidFill>
              </a:rPr>
              <a:t> </a:t>
            </a:r>
            <a:r>
              <a:rPr lang="en-US" sz="2400" dirty="0" err="1">
                <a:solidFill>
                  <a:srgbClr val="FFFFFF"/>
                </a:solidFill>
              </a:rPr>
              <a:t>en</a:t>
            </a:r>
            <a:r>
              <a:rPr lang="en-US" sz="2400" dirty="0">
                <a:solidFill>
                  <a:srgbClr val="FFFFFF"/>
                </a:solidFill>
              </a:rPr>
              <a:t> </a:t>
            </a:r>
            <a:r>
              <a:rPr lang="en-US" sz="2400" dirty="0" err="1">
                <a:solidFill>
                  <a:srgbClr val="FFFFFF"/>
                </a:solidFill>
              </a:rPr>
              <a:t>dinamizar</a:t>
            </a:r>
            <a:r>
              <a:rPr lang="en-US" sz="2400" dirty="0">
                <a:solidFill>
                  <a:srgbClr val="FFFFFF"/>
                </a:solidFill>
              </a:rPr>
              <a:t> la </a:t>
            </a:r>
            <a:r>
              <a:rPr lang="en-US" sz="2400" dirty="0" err="1">
                <a:solidFill>
                  <a:srgbClr val="FFFFFF"/>
                </a:solidFill>
              </a:rPr>
              <a:t>creación</a:t>
            </a:r>
            <a:r>
              <a:rPr lang="en-US" sz="2400" dirty="0">
                <a:solidFill>
                  <a:srgbClr val="FFFFFF"/>
                </a:solidFill>
              </a:rPr>
              <a:t> y </a:t>
            </a:r>
            <a:r>
              <a:rPr lang="en-US" sz="2400" dirty="0" err="1">
                <a:solidFill>
                  <a:srgbClr val="FFFFFF"/>
                </a:solidFill>
              </a:rPr>
              <a:t>uso</a:t>
            </a:r>
            <a:r>
              <a:rPr lang="en-US" sz="2400" dirty="0">
                <a:solidFill>
                  <a:srgbClr val="FFFFFF"/>
                </a:solidFill>
              </a:rPr>
              <a:t> de </a:t>
            </a:r>
            <a:r>
              <a:rPr lang="en-US" sz="2400" dirty="0" err="1">
                <a:solidFill>
                  <a:srgbClr val="FFFFFF"/>
                </a:solidFill>
              </a:rPr>
              <a:t>taxonomias</a:t>
            </a:r>
            <a:r>
              <a:rPr lang="en-US" sz="2400" dirty="0">
                <a:solidFill>
                  <a:srgbClr val="FFFFFF"/>
                </a:solidFill>
              </a:rPr>
              <a:t> y </a:t>
            </a:r>
            <a:r>
              <a:rPr lang="en-US" sz="2400" dirty="0" err="1">
                <a:solidFill>
                  <a:srgbClr val="FFFFFF"/>
                </a:solidFill>
              </a:rPr>
              <a:t>ontologias</a:t>
            </a:r>
            <a:r>
              <a:rPr lang="en-US" sz="2400" dirty="0">
                <a:solidFill>
                  <a:srgbClr val="FFFFFF"/>
                </a:solidFill>
              </a:rPr>
              <a:t>.</a:t>
            </a:r>
          </a:p>
          <a:p>
            <a:pPr marL="0" indent="0">
              <a:buNone/>
            </a:pPr>
            <a:r>
              <a:rPr lang="en-US" sz="2400" dirty="0">
                <a:solidFill>
                  <a:srgbClr val="FFFFFF"/>
                </a:solidFill>
              </a:rPr>
              <a:t>No es </a:t>
            </a:r>
            <a:r>
              <a:rPr lang="en-US" sz="2400" dirty="0" err="1">
                <a:solidFill>
                  <a:srgbClr val="FFFFFF"/>
                </a:solidFill>
              </a:rPr>
              <a:t>necesariamente</a:t>
            </a:r>
            <a:r>
              <a:rPr lang="en-US" sz="2400" dirty="0">
                <a:solidFill>
                  <a:srgbClr val="FFFFFF"/>
                </a:solidFill>
              </a:rPr>
              <a:t> la forma </a:t>
            </a:r>
            <a:r>
              <a:rPr lang="en-US" sz="2400" dirty="0" err="1">
                <a:solidFill>
                  <a:srgbClr val="FFFFFF"/>
                </a:solidFill>
              </a:rPr>
              <a:t>como</a:t>
            </a:r>
            <a:r>
              <a:rPr lang="en-US" sz="2400" dirty="0">
                <a:solidFill>
                  <a:srgbClr val="FFFFFF"/>
                </a:solidFill>
              </a:rPr>
              <a:t> </a:t>
            </a:r>
            <a:r>
              <a:rPr lang="en-US" sz="2400" dirty="0" err="1">
                <a:solidFill>
                  <a:srgbClr val="FFFFFF"/>
                </a:solidFill>
              </a:rPr>
              <a:t>aprenden</a:t>
            </a:r>
            <a:r>
              <a:rPr lang="en-US" sz="2400" dirty="0">
                <a:solidFill>
                  <a:srgbClr val="FFFFFF"/>
                </a:solidFill>
              </a:rPr>
              <a:t> los </a:t>
            </a:r>
            <a:r>
              <a:rPr lang="en-US" sz="2400" dirty="0" err="1">
                <a:solidFill>
                  <a:srgbClr val="FFFFFF"/>
                </a:solidFill>
              </a:rPr>
              <a:t>humanos</a:t>
            </a:r>
            <a:r>
              <a:rPr lang="en-US" sz="2400" dirty="0">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normAutofit/>
          </a:bodyPr>
          <a:lstStyle/>
          <a:p>
            <a:r>
              <a:rPr lang="es-MX" sz="5400" dirty="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dirty="0"/>
              <a:t>En un dominio, es la construcción de una representación formal de los conceptos que contiene y las relaciones que existen entre los mismos. </a:t>
            </a:r>
          </a:p>
          <a:p>
            <a:r>
              <a:rPr lang="es-MX" dirty="0"/>
              <a:t>El desarrollo de una ontología incluye:</a:t>
            </a:r>
          </a:p>
          <a:p>
            <a:pPr lvl="1"/>
            <a:r>
              <a:rPr lang="es-MX" dirty="0"/>
              <a:t>Definir clases en la ontología </a:t>
            </a:r>
          </a:p>
          <a:p>
            <a:pPr lvl="1"/>
            <a:r>
              <a:rPr lang="es-MX" dirty="0"/>
              <a:t>Colocar las clases en una taxonomía jerárquica.</a:t>
            </a:r>
          </a:p>
          <a:p>
            <a:pPr lvl="1"/>
            <a:r>
              <a:rPr lang="es-MX" dirty="0"/>
              <a:t>Definir propiedades y describir sus estados válidos. </a:t>
            </a:r>
          </a:p>
          <a:p>
            <a:pPr lvl="1"/>
            <a:r>
              <a:rPr lang="es-MX" dirty="0"/>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dirty="0"/>
              <a:t>El </a:t>
            </a:r>
            <a:r>
              <a:rPr lang="es-MX" sz="7200" dirty="0"/>
              <a:t>cómputo</a:t>
            </a:r>
            <a:r>
              <a:rPr lang="es-MX" sz="6600" dirty="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p:txBody>
          <a:bodyPr>
            <a:normAutofit/>
          </a:bodyPr>
          <a:lstStyle/>
          <a:p>
            <a:r>
              <a:rPr lang="es-MX" sz="3200" dirty="0"/>
              <a:t>SÓLO conocedor de lo que se le enseñó (entrenó).</a:t>
            </a:r>
          </a:p>
          <a:p>
            <a:r>
              <a:rPr lang="es-MX" sz="3200" dirty="0"/>
              <a:t>Controla sólo aquello a lo que le otorguemos control.</a:t>
            </a:r>
          </a:p>
          <a:p>
            <a:r>
              <a:rPr lang="es-MX" sz="3200" dirty="0"/>
              <a:t>Sus algoritmos saben de los inconvenientes en el campo de interés y son capaces de seguir aprendiendo al respecto.</a:t>
            </a:r>
          </a:p>
          <a:p>
            <a:pPr lvl="1"/>
            <a:endParaRPr lang="es-MX" sz="2800" dirty="0"/>
          </a:p>
          <a:p>
            <a:pPr lvl="1"/>
            <a:endParaRPr lang="en-US" sz="2800" dirty="0"/>
          </a:p>
          <a:p>
            <a:pPr lvl="1"/>
            <a:endParaRPr lang="en-US" sz="2800" dirty="0"/>
          </a:p>
          <a:p>
            <a:pPr marL="5202238" indent="-1346200">
              <a:buNone/>
            </a:pPr>
            <a:r>
              <a:rPr lang="en-US" b="1" i="1" dirty="0"/>
              <a:t>Fuente:</a:t>
            </a:r>
            <a:r>
              <a:rPr lang="en-US" dirty="0"/>
              <a:t>	</a:t>
            </a:r>
            <a:r>
              <a:rPr lang="es-MX" dirty="0"/>
              <a:t>Carol Smith @</a:t>
            </a:r>
            <a:r>
              <a:rPr lang="es-MX" dirty="0" err="1"/>
              <a:t>carologic</a:t>
            </a:r>
            <a:r>
              <a:rPr lang="es-MX" dirty="0"/>
              <a:t>, </a:t>
            </a:r>
            <a:r>
              <a:rPr lang="es-MX" dirty="0" err="1"/>
              <a:t>Midwest</a:t>
            </a:r>
            <a:r>
              <a:rPr lang="es-MX" dirty="0"/>
              <a:t> UX 2017, Cincinnati, Ohio.</a:t>
            </a:r>
            <a:endParaRPr lang="es-MX" sz="3200" dirty="0"/>
          </a:p>
        </p:txBody>
      </p:sp>
    </p:spTree>
    <p:extLst>
      <p:ext uri="{BB962C8B-B14F-4D97-AF65-F5344CB8AC3E}">
        <p14:creationId xmlns:p14="http://schemas.microsoft.com/office/powerpoint/2010/main" val="18876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dirty="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dirty="0"/>
              <a:t>Sistemas que piensan como los seres humanos</a:t>
            </a:r>
            <a:r>
              <a:rPr lang="es-MX" sz="2400" dirty="0"/>
              <a:t>: </a:t>
            </a:r>
            <a:r>
              <a:rPr lang="es-MX" sz="2400" i="1" dirty="0">
                <a:solidFill>
                  <a:schemeClr val="tx1">
                    <a:lumMod val="65000"/>
                  </a:schemeClr>
                </a:solidFill>
              </a:rPr>
              <a:t>Imitan el pensamiento humano: redes neuronales artificiales.</a:t>
            </a:r>
          </a:p>
          <a:p>
            <a:r>
              <a:rPr lang="es-MX" sz="2400" b="1" dirty="0"/>
              <a:t>Sistemas que actúan como los humanos: </a:t>
            </a:r>
            <a:r>
              <a:rPr lang="es-MX" sz="2400" i="1" dirty="0">
                <a:solidFill>
                  <a:schemeClr val="tx1">
                    <a:lumMod val="65000"/>
                  </a:schemeClr>
                </a:solidFill>
              </a:rPr>
              <a:t>Imitan el comportamiento de una persona en su medio físico, es el caso de los robots.</a:t>
            </a:r>
          </a:p>
          <a:p>
            <a:r>
              <a:rPr lang="es-MX" sz="2400" b="1" dirty="0"/>
              <a:t>Sistemas que piensan de modo racional: </a:t>
            </a:r>
            <a:r>
              <a:rPr lang="es-MX" sz="2400" i="1" dirty="0">
                <a:solidFill>
                  <a:schemeClr val="tx1">
                    <a:lumMod val="65000"/>
                  </a:schemeClr>
                </a:solidFill>
              </a:rPr>
              <a:t>Imitan el pensamiento lógico de los humanos. En un campo de conocimiento razonan como expertos, por ejemplo asesores médicos en la sala de urgencias.</a:t>
            </a:r>
          </a:p>
          <a:p>
            <a:r>
              <a:rPr lang="es-MX" sz="2400" b="1" dirty="0"/>
              <a:t>Sistemas que actúan de manera racional: </a:t>
            </a:r>
            <a:r>
              <a:rPr lang="es-MX" sz="2400" dirty="0">
                <a:solidFill>
                  <a:schemeClr val="tx1">
                    <a:lumMod val="65000"/>
                  </a:schemeClr>
                </a:solidFill>
              </a:rPr>
              <a:t>Imitan de manera racional el comportamiento de una persona (</a:t>
            </a:r>
            <a:r>
              <a:rPr lang="es-MX" sz="22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dirty="0">
                <a:solidFill>
                  <a:schemeClr val="tx1">
                    <a:lumMod val="65000"/>
                  </a:schemeClr>
                </a:solidFill>
              </a:rPr>
              <a:t>) </a:t>
            </a:r>
            <a:r>
              <a:rPr lang="es-MX" sz="2200" dirty="0">
                <a:solidFill>
                  <a:schemeClr val="accent5">
                    <a:lumMod val="40000"/>
                    <a:lumOff val="60000"/>
                  </a:schemeClr>
                </a:solidFill>
              </a:rPr>
              <a:t>.</a:t>
            </a:r>
            <a:endParaRPr lang="es-MX" sz="2400" dirty="0">
              <a:solidFill>
                <a:schemeClr val="accent5">
                  <a:lumMod val="40000"/>
                  <a:lumOff val="60000"/>
                </a:schemeClr>
              </a:solidFill>
            </a:endParaRPr>
          </a:p>
          <a:p>
            <a:endParaRPr lang="es-MX" sz="2400" dirty="0"/>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dirty="0"/>
              <a:t>Inteligencia Artificial Convencional: </a:t>
            </a:r>
            <a:r>
              <a:rPr lang="es-MX" sz="2400" dirty="0"/>
              <a:t>Basada en análisis formal y estadístico del comportamiento humano ante diferentes problemas:</a:t>
            </a:r>
          </a:p>
          <a:p>
            <a:pPr lvl="1"/>
            <a:r>
              <a:rPr lang="es-MX" i="1" dirty="0"/>
              <a:t>Razonamiento basado en casos.</a:t>
            </a:r>
            <a:endParaRPr lang="es-MX" dirty="0"/>
          </a:p>
          <a:p>
            <a:pPr lvl="1"/>
            <a:r>
              <a:rPr lang="es-MX" i="1" dirty="0"/>
              <a:t>Sistemas Expertos.</a:t>
            </a:r>
            <a:endParaRPr lang="es-MX" dirty="0"/>
          </a:p>
          <a:p>
            <a:pPr lvl="1"/>
            <a:r>
              <a:rPr lang="es-MX" i="1" dirty="0"/>
              <a:t>Redes Bayesianas</a:t>
            </a:r>
            <a:r>
              <a:rPr lang="es-MX" dirty="0"/>
              <a:t>.</a:t>
            </a:r>
          </a:p>
          <a:p>
            <a:pPr lvl="1"/>
            <a:r>
              <a:rPr lang="es-MX" i="1" dirty="0"/>
              <a:t>Inteligencia Artificial basada en comportamientos.</a:t>
            </a:r>
            <a:endParaRPr lang="es-MX" dirty="0"/>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dirty="0"/>
              <a:t>Implica comportamiento o aprendizaje interactivo:</a:t>
            </a:r>
            <a:endParaRPr lang="es-MX" sz="2400" dirty="0"/>
          </a:p>
          <a:p>
            <a:pPr lvl="1"/>
            <a:r>
              <a:rPr lang="es-MX" i="1" dirty="0"/>
              <a:t>Máquinas de Vectores de Soporte</a:t>
            </a:r>
            <a:endParaRPr lang="es-MX" dirty="0"/>
          </a:p>
          <a:p>
            <a:pPr lvl="1"/>
            <a:r>
              <a:rPr lang="es-MX" i="1" dirty="0"/>
              <a:t>Redes Neuronales</a:t>
            </a:r>
            <a:endParaRPr lang="es-MX" dirty="0"/>
          </a:p>
          <a:p>
            <a:pPr lvl="1"/>
            <a:r>
              <a:rPr lang="es-MX" i="1" dirty="0"/>
              <a:t>Modelos ocultos de </a:t>
            </a:r>
            <a:r>
              <a:rPr lang="es-MX" i="1" dirty="0" err="1"/>
              <a:t>Markov</a:t>
            </a:r>
            <a:endParaRPr lang="es-MX" dirty="0"/>
          </a:p>
          <a:p>
            <a:pPr lvl="1"/>
            <a:r>
              <a:rPr lang="es-MX" i="1" dirty="0"/>
              <a:t>Sistemas Difusos</a:t>
            </a:r>
            <a:endParaRPr lang="es-MX" dirty="0"/>
          </a:p>
          <a:p>
            <a:pPr lvl="1"/>
            <a:r>
              <a:rPr lang="es-MX" i="1" dirty="0"/>
              <a:t>Computación Evolutiva</a:t>
            </a:r>
            <a:endParaRPr lang="es-MX" dirty="0"/>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137538"/>
            <a:ext cx="8373418" cy="6557339"/>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dirty="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dirty="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r>
              <a:rPr lang="es-MX" dirty="0">
                <a:hlinkClick r:id="rId2"/>
              </a:rPr>
              <a:t>http://www.simonlaven.com/</a:t>
            </a:r>
            <a:r>
              <a:rPr lang="es-MX" dirty="0"/>
              <a:t>        Conversadores inteligentes</a:t>
            </a:r>
          </a:p>
          <a:p>
            <a:r>
              <a:rPr lang="es-MX" dirty="0">
                <a:hlinkClick r:id="rId3"/>
              </a:rPr>
              <a:t>http://playground.tensorflow.org</a:t>
            </a:r>
            <a:r>
              <a:rPr lang="es-MX" dirty="0"/>
              <a:t>  Redes neuronales</a:t>
            </a:r>
          </a:p>
          <a:p>
            <a:r>
              <a:rPr lang="es-MX" dirty="0">
                <a:hlinkClick r:id="rId4"/>
              </a:rPr>
              <a:t>https://quickdraw.withgoogle.com/</a:t>
            </a:r>
            <a:r>
              <a:rPr lang="es-MX" dirty="0"/>
              <a:t> Reconocimiento de patrones</a:t>
            </a:r>
          </a:p>
          <a:p>
            <a:endParaRPr lang="es-MX" dirty="0"/>
          </a:p>
          <a:p>
            <a:endParaRPr lang="es-MX" dirty="0"/>
          </a:p>
        </p:txBody>
      </p:sp>
    </p:spTree>
    <p:extLst>
      <p:ext uri="{BB962C8B-B14F-4D97-AF65-F5344CB8AC3E}">
        <p14:creationId xmlns:p14="http://schemas.microsoft.com/office/powerpoint/2010/main" val="234722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79D6D6-0F78-4578-801E-866C9C43EB35}"/>
              </a:ext>
            </a:extLst>
          </p:cNvPr>
          <p:cNvSpPr>
            <a:spLocks noGrp="1"/>
          </p:cNvSpPr>
          <p:nvPr>
            <p:ph type="title"/>
          </p:nvPr>
        </p:nvSpPr>
        <p:spPr/>
        <p:txBody>
          <a:bodyPr/>
          <a:lstStyle/>
          <a:p>
            <a:r>
              <a:rPr lang="es-MX" dirty="0"/>
              <a:t>Contenido</a:t>
            </a:r>
          </a:p>
        </p:txBody>
      </p:sp>
      <p:sp>
        <p:nvSpPr>
          <p:cNvPr id="5" name="Marcador de contenido 4">
            <a:extLst>
              <a:ext uri="{FF2B5EF4-FFF2-40B4-BE49-F238E27FC236}">
                <a16:creationId xmlns:a16="http://schemas.microsoft.com/office/drawing/2014/main" id="{85B78D9D-1E1E-4EEC-982D-42D913E5721B}"/>
              </a:ext>
            </a:extLst>
          </p:cNvPr>
          <p:cNvSpPr>
            <a:spLocks noGrp="1"/>
          </p:cNvSpPr>
          <p:nvPr>
            <p:ph idx="1"/>
          </p:nvPr>
        </p:nvSpPr>
        <p:spPr/>
        <p:txBody>
          <a:bodyPr>
            <a:normAutofit fontScale="47500" lnSpcReduction="20000"/>
          </a:bodyPr>
          <a:lstStyle/>
          <a:p>
            <a:r>
              <a:rPr lang="es-MX" sz="4000" dirty="0"/>
              <a:t>Razonamiento automatizado</a:t>
            </a:r>
          </a:p>
          <a:p>
            <a:pPr lvl="2"/>
            <a:r>
              <a:rPr lang="es-MX" sz="3600" dirty="0"/>
              <a:t>Inteligencia artificial</a:t>
            </a:r>
          </a:p>
          <a:p>
            <a:pPr lvl="2"/>
            <a:r>
              <a:rPr lang="es-MX" sz="3600" dirty="0"/>
              <a:t>Incertidumbre e inteligencia</a:t>
            </a:r>
          </a:p>
          <a:p>
            <a:r>
              <a:rPr lang="es-MX" sz="4000" dirty="0"/>
              <a:t>Fundamentos de probabilidad</a:t>
            </a:r>
          </a:p>
          <a:p>
            <a:pPr lvl="2"/>
            <a:r>
              <a:rPr lang="es-MX" sz="3600" dirty="0"/>
              <a:t>Funciones de probabilidad</a:t>
            </a:r>
          </a:p>
          <a:p>
            <a:pPr lvl="2"/>
            <a:r>
              <a:rPr lang="es-MX" sz="3600" dirty="0"/>
              <a:t>Probabilidad condicional e independencia</a:t>
            </a:r>
          </a:p>
          <a:p>
            <a:pPr lvl="2"/>
            <a:r>
              <a:rPr lang="es-MX" sz="3600" dirty="0"/>
              <a:t>Variables aleatorias y Distribución conjunta de probabilidades</a:t>
            </a:r>
          </a:p>
          <a:p>
            <a:pPr lvl="2"/>
            <a:r>
              <a:rPr lang="es-MX" sz="3600" dirty="0"/>
              <a:t>Ejemplos de inferencia bayesiana</a:t>
            </a:r>
          </a:p>
          <a:p>
            <a:r>
              <a:rPr lang="es-MX" sz="4000" dirty="0"/>
              <a:t>Redes bayesianas</a:t>
            </a:r>
          </a:p>
          <a:p>
            <a:pPr lvl="2"/>
            <a:r>
              <a:rPr lang="es-MX" sz="3600" dirty="0"/>
              <a:t>Definición de redes bayesiana</a:t>
            </a:r>
          </a:p>
          <a:p>
            <a:pPr lvl="2"/>
            <a:r>
              <a:rPr lang="es-MX" sz="3600" dirty="0"/>
              <a:t>Filosofía bayesiana</a:t>
            </a:r>
          </a:p>
          <a:p>
            <a:pPr lvl="2"/>
            <a:r>
              <a:rPr lang="es-MX" sz="3600" dirty="0"/>
              <a:t>¿Son bayesianas las redes bayesianas?</a:t>
            </a:r>
          </a:p>
          <a:p>
            <a:pPr lvl="2"/>
            <a:r>
              <a:rPr lang="es-MX" sz="3600" dirty="0"/>
              <a:t>La condición </a:t>
            </a:r>
            <a:r>
              <a:rPr lang="es-MX" sz="3600" dirty="0" err="1"/>
              <a:t>markoviana</a:t>
            </a:r>
            <a:endParaRPr lang="es-MX" sz="3600" dirty="0"/>
          </a:p>
          <a:p>
            <a:pPr lvl="2"/>
            <a:r>
              <a:rPr lang="es-MX" sz="3600" dirty="0"/>
              <a:t>Vínculos causales y redes bayesianas</a:t>
            </a:r>
          </a:p>
          <a:p>
            <a:pPr lvl="2"/>
            <a:r>
              <a:rPr lang="es-MX" sz="3600" dirty="0"/>
              <a:t>Experimento de red bayesiana con canicas</a:t>
            </a:r>
          </a:p>
          <a:p>
            <a:endParaRPr lang="es-MX" sz="4000" dirty="0"/>
          </a:p>
          <a:p>
            <a:endParaRPr lang="es-MX" dirty="0"/>
          </a:p>
        </p:txBody>
      </p:sp>
    </p:spTree>
    <p:extLst>
      <p:ext uri="{BB962C8B-B14F-4D97-AF65-F5344CB8AC3E}">
        <p14:creationId xmlns:p14="http://schemas.microsoft.com/office/powerpoint/2010/main" val="201945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dirty="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dirty="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a:xfrm>
            <a:off x="838200" y="365125"/>
            <a:ext cx="10515600" cy="889303"/>
          </a:xfrm>
        </p:spPr>
        <p:txBody>
          <a:bodyPr>
            <a:normAutofit/>
          </a:bodyPr>
          <a:lstStyle/>
          <a:p>
            <a:r>
              <a:rPr lang="es-MX" sz="5400" dirty="0"/>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a:xfrm>
            <a:off x="838200" y="1499382"/>
            <a:ext cx="10515600" cy="4351338"/>
          </a:xfrm>
        </p:spPr>
        <p:txBody>
          <a:bodyPr/>
          <a:lstStyle/>
          <a:p>
            <a:r>
              <a:rPr lang="es-MX" dirty="0"/>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dirty="0"/>
              <a:t>Asegurar que los humanos permanecen en control del sistema.</a:t>
            </a:r>
          </a:p>
          <a:p>
            <a:r>
              <a:rPr lang="es-MX" dirty="0"/>
              <a:t>Cumplir estos propósitos:</a:t>
            </a:r>
          </a:p>
          <a:p>
            <a:pPr lvl="1"/>
            <a:r>
              <a:rPr lang="es-MX" dirty="0"/>
              <a:t>Ayudar a los humanos, no reemplazarlos
Construir una relación simbiótica </a:t>
            </a:r>
            <a:r>
              <a:rPr lang="es-MX" dirty="0" err="1"/>
              <a:t>homo-ciber</a:t>
            </a:r>
            <a:endParaRPr lang="es-MX" dirty="0"/>
          </a:p>
          <a:p>
            <a:endParaRPr lang="es-MX" dirty="0"/>
          </a:p>
        </p:txBody>
      </p:sp>
    </p:spTree>
    <p:extLst>
      <p:ext uri="{BB962C8B-B14F-4D97-AF65-F5344CB8AC3E}">
        <p14:creationId xmlns:p14="http://schemas.microsoft.com/office/powerpoint/2010/main" val="109959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6000" dirty="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2659071"/>
          </a:xfrm>
        </p:spPr>
        <p:txBody>
          <a:bodyPr>
            <a:normAutofit/>
          </a:bodyPr>
          <a:lstStyle/>
          <a:p>
            <a:r>
              <a:rPr lang="es-MX" sz="3200" dirty="0"/>
              <a:t>El Reglamento General de Protección de Datos de la UE (RGPD)</a:t>
            </a:r>
          </a:p>
          <a:p>
            <a:pPr lvl="1"/>
            <a:r>
              <a:rPr lang="es-MX" sz="2800" dirty="0"/>
              <a:t>Marco sobre los derechos de transparencia y salvaguardias contra la toma de decisiones automatizada.
Derecho a impugnar una decisión completamente automatizada si tiene efectos jurídicos o de otro efecto significativo sobre los interesados.</a:t>
            </a:r>
            <a:endParaRPr lang="es-MX" dirty="0"/>
          </a:p>
          <a:p>
            <a:pPr lvl="1"/>
            <a:endParaRPr lang="es-MX" dirty="0"/>
          </a:p>
          <a:p>
            <a:pPr marL="3408363" indent="-1524000" algn="just">
              <a:buNone/>
            </a:pPr>
            <a:endParaRPr lang="en-US" dirty="0"/>
          </a:p>
        </p:txBody>
      </p:sp>
      <p:sp>
        <p:nvSpPr>
          <p:cNvPr id="4" name="Rectángulo 3">
            <a:extLst>
              <a:ext uri="{FF2B5EF4-FFF2-40B4-BE49-F238E27FC236}">
                <a16:creationId xmlns:a16="http://schemas.microsoft.com/office/drawing/2014/main" id="{FEAF288F-8254-4760-AA19-D17E75B500FF}"/>
              </a:ext>
            </a:extLst>
          </p:cNvPr>
          <p:cNvSpPr/>
          <p:nvPr/>
        </p:nvSpPr>
        <p:spPr>
          <a:xfrm>
            <a:off x="2761580" y="4872300"/>
            <a:ext cx="7278440" cy="923330"/>
          </a:xfrm>
          <a:prstGeom prst="rect">
            <a:avLst/>
          </a:prstGeom>
        </p:spPr>
        <p:txBody>
          <a:bodyPr wrap="square">
            <a:spAutoFit/>
          </a:bodyPr>
          <a:lstStyle/>
          <a:p>
            <a:pPr marL="1166813" indent="-1166813"/>
            <a:r>
              <a:rPr lang="en-US" b="1" dirty="0" err="1"/>
              <a:t>Sugerencia</a:t>
            </a:r>
            <a:r>
              <a:rPr lang="en-US" b="1" dirty="0"/>
              <a:t>: </a:t>
            </a:r>
            <a:r>
              <a:rPr lang="en-US" i="1" dirty="0"/>
              <a:t>Q&amp;A: Should artificial intelligence be legally required to explain itself?</a:t>
            </a:r>
            <a:r>
              <a:rPr lang="en-US" dirty="0"/>
              <a:t> </a:t>
            </a:r>
            <a:r>
              <a:rPr lang="es-MX" dirty="0">
                <a:hlinkClick r:id="rId2"/>
              </a:rPr>
              <a:t>http://www.sciencemag.org/news/2017/05/qa-should-artificial-intelligence-be-legally-required-explain-itself</a:t>
            </a:r>
            <a:r>
              <a:rPr lang="es-MX" dirty="0"/>
              <a:t> </a:t>
            </a:r>
          </a:p>
        </p:txBody>
      </p:sp>
    </p:spTree>
    <p:extLst>
      <p:ext uri="{BB962C8B-B14F-4D97-AF65-F5344CB8AC3E}">
        <p14:creationId xmlns:p14="http://schemas.microsoft.com/office/powerpoint/2010/main" val="867550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a:xfrm>
            <a:off x="838200" y="365126"/>
            <a:ext cx="10515600" cy="1073102"/>
          </a:xfrm>
        </p:spPr>
        <p:txBody>
          <a:bodyPr>
            <a:normAutofit/>
          </a:bodyPr>
          <a:lstStyle/>
          <a:p>
            <a:r>
              <a:rPr lang="es-MX" sz="5400" dirty="0"/>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a:xfrm>
            <a:off x="838200" y="1825624"/>
            <a:ext cx="9054781" cy="4359211"/>
          </a:xfrm>
        </p:spPr>
        <p:txBody>
          <a:bodyPr>
            <a:normAutofit/>
          </a:bodyPr>
          <a:lstStyle/>
          <a:p>
            <a:r>
              <a:rPr lang="es-MX" dirty="0"/>
              <a:t>Crear un código de conducta al desarrollar IA</a:t>
            </a:r>
          </a:p>
          <a:p>
            <a:pPr lvl="1"/>
            <a:r>
              <a:rPr lang="es-MX" dirty="0"/>
              <a:t>¿Qué valoras?
¿Qué líneas no cruzará tu dispositivo de IA?</a:t>
            </a:r>
          </a:p>
          <a:p>
            <a:r>
              <a:rPr lang="es-MX" dirty="0"/>
              <a:t>Hacer que tu dispositivo IA sea transparente</a:t>
            </a:r>
          </a:p>
          <a:p>
            <a:pPr lvl="1"/>
            <a:r>
              <a:rPr lang="es-MX" dirty="0"/>
              <a:t>¿Cómo se hizo y qué hace?
¿Qué se hizo para reducir los prejuicios?
Mantén a los humanos en control</a:t>
            </a:r>
          </a:p>
          <a:p>
            <a:r>
              <a:rPr lang="es-MX" dirty="0"/>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5400" dirty="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dirty="0"/>
          </a:p>
          <a:p>
            <a:r>
              <a:rPr lang="es-MX" dirty="0">
                <a:hlinkClick r:id="rId2"/>
              </a:rPr>
              <a:t>http://playground.tensorflow.org</a:t>
            </a:r>
            <a:r>
              <a:rPr lang="es-MX" dirty="0"/>
              <a:t>  Redes neuronales</a:t>
            </a:r>
          </a:p>
          <a:p>
            <a:r>
              <a:rPr lang="es-MX" dirty="0">
                <a:hlinkClick r:id="rId3"/>
              </a:rPr>
              <a:t>https://doodle.netlify.com/</a:t>
            </a:r>
            <a:r>
              <a:rPr lang="es-MX" dirty="0"/>
              <a:t> Reconocimiento de patrones</a:t>
            </a:r>
          </a:p>
          <a:p>
            <a:endParaRPr lang="es-MX" dirty="0"/>
          </a:p>
          <a:p>
            <a:r>
              <a:rPr lang="es-MX" dirty="0">
                <a:hlinkClick r:id="rId4"/>
              </a:rPr>
              <a:t>https://quickdraw.withgoogle.com/</a:t>
            </a:r>
            <a:r>
              <a:rPr lang="es-MX" dirty="0"/>
              <a:t> Reconocimiento de patrones</a:t>
            </a:r>
          </a:p>
          <a:p>
            <a:r>
              <a:rPr lang="es-MX" dirty="0">
                <a:hlinkClick r:id="rId5"/>
              </a:rPr>
              <a:t>http://www.simonlaven.com/</a:t>
            </a:r>
            <a:r>
              <a:rPr lang="es-MX" dirty="0"/>
              <a:t>        Conversadores inteligentes</a:t>
            </a:r>
          </a:p>
          <a:p>
            <a:endParaRPr lang="es-MX" dirty="0"/>
          </a:p>
          <a:p>
            <a:endParaRPr lang="es-MX" dirty="0"/>
          </a:p>
        </p:txBody>
      </p:sp>
    </p:spTree>
    <p:extLst>
      <p:ext uri="{BB962C8B-B14F-4D97-AF65-F5344CB8AC3E}">
        <p14:creationId xmlns:p14="http://schemas.microsoft.com/office/powerpoint/2010/main" val="205123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524256" y="4767072"/>
            <a:ext cx="6594189" cy="1625210"/>
          </a:xfrm>
        </p:spPr>
        <p:txBody>
          <a:bodyPr>
            <a:normAutofit/>
          </a:bodyPr>
          <a:lstStyle/>
          <a:p>
            <a:pPr algn="r"/>
            <a:r>
              <a:rPr lang="es-MX">
                <a:solidFill>
                  <a:srgbClr val="FFFFFF"/>
                </a:solidFill>
              </a:rPr>
              <a:t>Incertidumbre e inteligencia</a:t>
            </a:r>
          </a:p>
        </p:txBody>
      </p:sp>
      <p:pic>
        <p:nvPicPr>
          <p:cNvPr id="32" name="Picture 2" descr="https://58c8pnc0b5-flywheel.netdna-ssl.com/wp-content/uploads/2013/03/god-rolls-dice.jpeg">
            <a:extLst>
              <a:ext uri="{FF2B5EF4-FFF2-40B4-BE49-F238E27FC236}">
                <a16:creationId xmlns:a16="http://schemas.microsoft.com/office/drawing/2014/main" id="{1280B39D-A600-48C0-B21D-8F02EBFE1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5" r="-1" b="338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a:xfrm>
            <a:off x="8029319" y="917725"/>
            <a:ext cx="3424739" cy="4852362"/>
          </a:xfrm>
        </p:spPr>
        <p:txBody>
          <a:bodyPr anchor="ctr">
            <a:normAutofit/>
          </a:bodyPr>
          <a:lstStyle/>
          <a:p>
            <a:r>
              <a:rPr lang="en-US" sz="3200" dirty="0" err="1">
                <a:solidFill>
                  <a:srgbClr val="FFFFFF"/>
                </a:solidFill>
              </a:rPr>
              <a:t>Representaciones</a:t>
            </a:r>
            <a:r>
              <a:rPr lang="en-US" sz="3200" dirty="0">
                <a:solidFill>
                  <a:srgbClr val="FFFFFF"/>
                </a:solidFill>
              </a:rPr>
              <a:t> de la </a:t>
            </a:r>
            <a:r>
              <a:rPr lang="en-US" sz="3200" dirty="0" err="1">
                <a:solidFill>
                  <a:srgbClr val="FFFFFF"/>
                </a:solidFill>
              </a:rPr>
              <a:t>realidad</a:t>
            </a:r>
            <a:endParaRPr lang="en-US" sz="3200" dirty="0">
              <a:solidFill>
                <a:srgbClr val="FFFFFF"/>
              </a:solidFill>
            </a:endParaRPr>
          </a:p>
          <a:p>
            <a:r>
              <a:rPr lang="en-US" sz="3200" dirty="0" err="1">
                <a:solidFill>
                  <a:srgbClr val="FFFFFF"/>
                </a:solidFill>
              </a:rPr>
              <a:t>Causalidad</a:t>
            </a:r>
            <a:r>
              <a:rPr lang="en-US" sz="3200" dirty="0">
                <a:solidFill>
                  <a:srgbClr val="FFFFFF"/>
                </a:solidFill>
              </a:rPr>
              <a:t> </a:t>
            </a:r>
            <a:r>
              <a:rPr lang="en-US" sz="3200" dirty="0" err="1">
                <a:solidFill>
                  <a:srgbClr val="FFFFFF"/>
                </a:solidFill>
              </a:rPr>
              <a:t>determinísta</a:t>
            </a:r>
            <a:r>
              <a:rPr lang="en-US" sz="3200" dirty="0">
                <a:solidFill>
                  <a:srgbClr val="FFFFFF"/>
                </a:solidFill>
              </a:rPr>
              <a:t> </a:t>
            </a:r>
            <a:r>
              <a:rPr lang="en-US" sz="3200" i="1" dirty="0">
                <a:solidFill>
                  <a:srgbClr val="FFFFFF"/>
                </a:solidFill>
              </a:rPr>
              <a:t>vs</a:t>
            </a:r>
            <a:r>
              <a:rPr lang="en-US" sz="3200" dirty="0">
                <a:solidFill>
                  <a:srgbClr val="FFFFFF"/>
                </a:solidFill>
              </a:rPr>
              <a:t>. </a:t>
            </a:r>
            <a:r>
              <a:rPr lang="en-US" sz="3200" dirty="0" err="1">
                <a:solidFill>
                  <a:srgbClr val="FFFFFF"/>
                </a:solidFill>
              </a:rPr>
              <a:t>probabilista</a:t>
            </a:r>
            <a:endParaRPr lang="en-US" sz="3200" dirty="0">
              <a:solidFill>
                <a:srgbClr val="FFFFFF"/>
              </a:solidFill>
            </a:endParaRPr>
          </a:p>
        </p:txBody>
      </p:sp>
      <p:sp>
        <p:nvSpPr>
          <p:cNvPr id="25" name="Título 1">
            <a:extLst>
              <a:ext uri="{FF2B5EF4-FFF2-40B4-BE49-F238E27FC236}">
                <a16:creationId xmlns:a16="http://schemas.microsoft.com/office/drawing/2014/main" id="{3C01D5D3-1661-47AB-AB67-8FC671844D2D}"/>
              </a:ext>
            </a:extLst>
          </p:cNvPr>
          <p:cNvSpPr txBox="1">
            <a:spLocks/>
          </p:cNvSpPr>
          <p:nvPr/>
        </p:nvSpPr>
        <p:spPr>
          <a:xfrm>
            <a:off x="831850" y="3738688"/>
            <a:ext cx="10515600" cy="1720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MX" dirty="0"/>
          </a:p>
        </p:txBody>
      </p:sp>
    </p:spTree>
    <p:extLst>
      <p:ext uri="{BB962C8B-B14F-4D97-AF65-F5344CB8AC3E}">
        <p14:creationId xmlns:p14="http://schemas.microsoft.com/office/powerpoint/2010/main" val="317408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6392598" y="640263"/>
            <a:ext cx="5221266" cy="1344975"/>
          </a:xfrm>
        </p:spPr>
        <p:txBody>
          <a:bodyPr>
            <a:normAutofit/>
          </a:bodyPr>
          <a:lstStyle/>
          <a:p>
            <a:r>
              <a:rPr lang="es-MX" altLang="es-MX" sz="4000"/>
              <a:t>Causalidad</a:t>
            </a:r>
            <a:endParaRPr lang="es-ES" altLang="es-MX" sz="400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idx="1"/>
          </p:nvPr>
        </p:nvSpPr>
        <p:spPr>
          <a:xfrm>
            <a:off x="6189431" y="1837990"/>
            <a:ext cx="5890757" cy="4056783"/>
          </a:xfrm>
        </p:spPr>
        <p:txBody>
          <a:bodyPr>
            <a:normAutofit/>
          </a:bodyPr>
          <a:lstStyle/>
          <a:p>
            <a:r>
              <a:rPr lang="es-ES" altLang="es-MX" sz="1700" dirty="0"/>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700" dirty="0"/>
              <a:t>Durante la primera mitad del siglo XX se sostuvo con bastante generalidad la convicción de que la causalidad en ciencia era un procesos determinista, mecanicista.  </a:t>
            </a:r>
          </a:p>
          <a:p>
            <a:r>
              <a:rPr lang="es-ES" altLang="es-MX" sz="1700" dirty="0"/>
              <a:t>Cook y Campbell (1979) han propuesto que “la epistemología de la causalidad y de los métodos científicos más en general, está en estos momentos en un productivo estado de casi caos”. </a:t>
            </a:r>
          </a:p>
          <a:p>
            <a:r>
              <a:rPr lang="es-ES" altLang="es-MX" sz="1700" dirty="0"/>
              <a:t>A casi 50 años de esa afirmación ¿Cómo estamos hoy?</a:t>
            </a:r>
          </a:p>
        </p:txBody>
      </p:sp>
      <p:pic>
        <p:nvPicPr>
          <p:cNvPr id="13" name="Picture 2" descr="movimiento">
            <a:extLst>
              <a:ext uri="{FF2B5EF4-FFF2-40B4-BE49-F238E27FC236}">
                <a16:creationId xmlns:a16="http://schemas.microsoft.com/office/drawing/2014/main" id="{06B1AD6C-3A99-44A1-B7F6-B86FB297D3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33876"/>
            <a:ext cx="5126736" cy="383479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sz="5400" dirty="0"/>
              <a:t>Empiristas</a:t>
            </a:r>
            <a:endParaRPr lang="es-ES" altLang="es-MX" sz="5400" dirty="0"/>
          </a:p>
        </p:txBody>
      </p: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idx="1"/>
          </p:nvPr>
        </p:nvSpPr>
        <p:spPr>
          <a:xfrm>
            <a:off x="330839" y="2104498"/>
            <a:ext cx="5444596" cy="4153858"/>
          </a:xfrm>
        </p:spPr>
        <p:txBody>
          <a:bodyPr>
            <a:normAutofit lnSpcReduction="10000"/>
          </a:bodyPr>
          <a:lstStyle/>
          <a:p>
            <a:r>
              <a:rPr lang="es-ES" altLang="es-MX" sz="2000" dirty="0">
                <a:latin typeface="Arial" panose="020B0604020202020204" pitchFamily="34" charset="0"/>
              </a:rPr>
              <a:t>El filósofo empirista escocés David Hume (1711-1776) tuvo un inmenso peso en el pensamiento científico durante mucho tiempo.</a:t>
            </a:r>
            <a:endParaRPr lang="es-MX" altLang="es-MX" sz="2000" dirty="0">
              <a:latin typeface="Arial" panose="020B0604020202020204" pitchFamily="34" charset="0"/>
            </a:endParaRPr>
          </a:p>
          <a:p>
            <a:r>
              <a:rPr lang="es-MX" altLang="es-MX" sz="2000" dirty="0">
                <a:latin typeface="Arial" panose="020B0604020202020204" pitchFamily="34" charset="0"/>
              </a:rPr>
              <a:t>Hume</a:t>
            </a:r>
            <a:r>
              <a:rPr lang="es-ES" altLang="es-MX" sz="2000" dirty="0">
                <a:latin typeface="Arial" panose="020B0604020202020204" pitchFamily="34" charset="0"/>
              </a:rPr>
              <a:t> sostenía que la inferencia de relaciones de causalidad entre </a:t>
            </a:r>
            <a:r>
              <a:rPr lang="es-ES" altLang="es-MX" sz="2000" i="1" dirty="0">
                <a:solidFill>
                  <a:schemeClr val="accent5">
                    <a:lumMod val="50000"/>
                  </a:schemeClr>
                </a:solidFill>
                <a:latin typeface="Arial" panose="020B0604020202020204" pitchFamily="34" charset="0"/>
              </a:rPr>
              <a:t>inobservables</a:t>
            </a:r>
            <a:r>
              <a:rPr lang="es-ES" altLang="es-MX" sz="2000" dirty="0">
                <a:latin typeface="Arial" panose="020B0604020202020204" pitchFamily="34" charset="0"/>
              </a:rPr>
              <a:t> carece siempre de justificación lógica</a:t>
            </a:r>
            <a:r>
              <a:rPr lang="es-MX" altLang="es-MX" sz="2000" dirty="0">
                <a:latin typeface="Arial" panose="020B0604020202020204" pitchFamily="34" charset="0"/>
              </a:rPr>
              <a:t>:</a:t>
            </a:r>
          </a:p>
          <a:p>
            <a:pPr marL="457200" lvl="1" indent="0">
              <a:buNone/>
            </a:pPr>
            <a:r>
              <a:rPr lang="es-MX" altLang="es-MX" sz="2000" i="1" dirty="0">
                <a:latin typeface="Arial" panose="020B0604020202020204" pitchFamily="34" charset="0"/>
              </a:rPr>
              <a:t>L</a:t>
            </a:r>
            <a:r>
              <a:rPr lang="es-ES" altLang="es-MX" sz="2000" i="1" dirty="0">
                <a:latin typeface="Arial" panose="020B0604020202020204" pitchFamily="34" charset="0"/>
              </a:rPr>
              <a:t>o que observamos no es un evento causando a otro, sino la correlación entre sus desarrollos.</a:t>
            </a:r>
            <a:r>
              <a:rPr lang="es-ES" altLang="es-MX" sz="2000" dirty="0">
                <a:latin typeface="Arial" panose="020B0604020202020204" pitchFamily="34" charset="0"/>
              </a:rPr>
              <a:t>  </a:t>
            </a:r>
            <a:endParaRPr lang="es-MX" altLang="es-MX" sz="2000" dirty="0">
              <a:latin typeface="Arial" panose="020B0604020202020204" pitchFamily="34" charset="0"/>
            </a:endParaRPr>
          </a:p>
          <a:p>
            <a:r>
              <a:rPr lang="es-ES" altLang="es-MX" sz="2000" dirty="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normAutofit/>
          </a:bodyPr>
          <a:lstStyle/>
          <a:p>
            <a:r>
              <a:rPr lang="es-MX" altLang="es-MX" sz="5400" dirty="0"/>
              <a:t>Positivismo</a:t>
            </a:r>
            <a:endParaRPr lang="es-ES" altLang="es-MX" sz="5400" dirty="0"/>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idx="1"/>
          </p:nvPr>
        </p:nvSpPr>
        <p:spPr/>
        <p:txBody>
          <a:bodyPr/>
          <a:lstStyle/>
          <a:p>
            <a:r>
              <a:rPr lang="es-ES" altLang="es-MX" sz="2400" dirty="0">
                <a:latin typeface="Arial" panose="020B0604020202020204" pitchFamily="34" charset="0"/>
              </a:rPr>
              <a:t>Las ideas de Hume per</a:t>
            </a:r>
            <a:r>
              <a:rPr lang="es-MX" altLang="es-MX" sz="2400" dirty="0">
                <a:latin typeface="Arial" panose="020B0604020202020204" pitchFamily="34" charset="0"/>
              </a:rPr>
              <a:t>m</a:t>
            </a:r>
            <a:r>
              <a:rPr lang="es-ES" altLang="es-MX" sz="2400" dirty="0" err="1">
                <a:latin typeface="Arial" panose="020B0604020202020204" pitchFamily="34" charset="0"/>
              </a:rPr>
              <a:t>ean</a:t>
            </a:r>
            <a:r>
              <a:rPr lang="es-ES" altLang="es-MX" sz="2400" dirty="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dirty="0">
                <a:latin typeface="Arial" panose="020B0604020202020204" pitchFamily="34" charset="0"/>
              </a:rPr>
              <a:t>En lugar de </a:t>
            </a:r>
            <a:r>
              <a:rPr lang="es-MX" altLang="es-MX" sz="2400" dirty="0">
                <a:latin typeface="Arial" panose="020B0604020202020204" pitchFamily="34" charset="0"/>
              </a:rPr>
              <a:t>causas</a:t>
            </a:r>
            <a:r>
              <a:rPr lang="es-ES" altLang="es-MX" sz="2400" dirty="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idx="1"/>
          </p:nvPr>
        </p:nvSpPr>
        <p:spPr/>
        <p:txBody>
          <a:bodyPr/>
          <a:lstStyle/>
          <a:p>
            <a:pPr>
              <a:lnSpc>
                <a:spcPct val="90000"/>
              </a:lnSpc>
            </a:pPr>
            <a:r>
              <a:rPr lang="es-ES" altLang="es-MX" sz="2400" dirty="0">
                <a:latin typeface="Arial" panose="020B0604020202020204" pitchFamily="34" charset="0"/>
              </a:rPr>
              <a:t>Estas perspectivas de la causalidad actualmente se reconoce son limitadas.</a:t>
            </a:r>
          </a:p>
          <a:p>
            <a:pPr>
              <a:lnSpc>
                <a:spcPct val="90000"/>
              </a:lnSpc>
            </a:pPr>
            <a:r>
              <a:rPr lang="es-ES" altLang="es-MX" sz="2400" dirty="0">
                <a:latin typeface="Arial" panose="020B0604020202020204" pitchFamily="34" charset="0"/>
              </a:rPr>
              <a:t>La causalidad se considera hoy como algo diferente de la mera correlación.</a:t>
            </a:r>
          </a:p>
          <a:p>
            <a:pPr>
              <a:lnSpc>
                <a:spcPct val="90000"/>
              </a:lnSpc>
            </a:pPr>
            <a:r>
              <a:rPr lang="es-ES" altLang="es-MX" sz="2400" dirty="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dirty="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lstStyle/>
          <a:p>
            <a:r>
              <a:rPr lang="es-MX"/>
              <a:t>Razonamiento automatizado</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6"/>
            <a:ext cx="11018520" cy="2778310"/>
          </a:xfrm>
        </p:spPr>
        <p:txBody>
          <a:bodyPr>
            <a:normAutofit fontScale="92500" lnSpcReduction="20000"/>
          </a:bodyPr>
          <a:lstStyle/>
          <a:p>
            <a:r>
              <a:rPr lang="es-MX" dirty="0"/>
              <a:t>El término inteligencia artificial (IA) despierta emociones. </a:t>
            </a:r>
          </a:p>
          <a:p>
            <a:r>
              <a:rPr lang="es-MX" dirty="0"/>
              <a:t>Nos fascina la inteligencia como razón para dar un lugar especial a los seres humanos entre las demás formas de vida. Así podemos preguntarnos:</a:t>
            </a:r>
          </a:p>
          <a:p>
            <a:pPr lvl="1"/>
            <a:r>
              <a:rPr lang="es-MX" dirty="0"/>
              <a:t>¿Qué es la inteligencia? </a:t>
            </a:r>
          </a:p>
          <a:p>
            <a:pPr lvl="1"/>
            <a:r>
              <a:rPr lang="es-MX" dirty="0"/>
              <a:t>¿Cómo puede uno medir la inteligencia?“</a:t>
            </a:r>
          </a:p>
          <a:p>
            <a:pPr lvl="1"/>
            <a:r>
              <a:rPr lang="es-MX" dirty="0"/>
              <a:t>¿Cómo funciona el cerebro?</a:t>
            </a:r>
          </a:p>
          <a:p>
            <a:r>
              <a:rPr lang="es-MX" dirty="0"/>
              <a:t>La pregunta central es: ¿cuándo una máquina se comporta como una persona, mostrando un comportamiento inteligente?</a:t>
            </a:r>
            <a:endParaRPr lang="en-US" dirty="0"/>
          </a:p>
          <a:p>
            <a:endParaRPr lang="en-US" sz="2000" dirty="0"/>
          </a:p>
          <a:p>
            <a:pPr marL="4572000" indent="-539750">
              <a:buNone/>
            </a:pPr>
            <a:endParaRPr lang="es-MX" sz="2000" dirty="0"/>
          </a:p>
        </p:txBody>
      </p:sp>
      <p:sp>
        <p:nvSpPr>
          <p:cNvPr id="4" name="Rectángulo 3">
            <a:extLst>
              <a:ext uri="{FF2B5EF4-FFF2-40B4-BE49-F238E27FC236}">
                <a16:creationId xmlns:a16="http://schemas.microsoft.com/office/drawing/2014/main" id="{7B19DF76-2154-4CB4-A552-57D0186218C8}"/>
              </a:ext>
            </a:extLst>
          </p:cNvPr>
          <p:cNvSpPr/>
          <p:nvPr/>
        </p:nvSpPr>
        <p:spPr>
          <a:xfrm>
            <a:off x="3767879" y="490869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904482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dirty="0" err="1"/>
              <a:t>Interpretaciónes</a:t>
            </a:r>
            <a:r>
              <a:rPr lang="es-MX" altLang="es-MX" dirty="0"/>
              <a:t> causales</a:t>
            </a:r>
            <a:endParaRPr lang="es-ES" altLang="es-MX" dirty="0"/>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idx="1"/>
          </p:nvPr>
        </p:nvSpPr>
        <p:spPr>
          <a:xfrm>
            <a:off x="2438400" y="1905000"/>
            <a:ext cx="7924800" cy="4495800"/>
          </a:xfrm>
        </p:spPr>
        <p:txBody>
          <a:bodyPr/>
          <a:lstStyle/>
          <a:p>
            <a:r>
              <a:rPr lang="es-ES" altLang="es-MX" sz="2200" dirty="0">
                <a:latin typeface="Arial" panose="020B0604020202020204" pitchFamily="34" charset="0"/>
              </a:rPr>
              <a:t>Para los filósofos empiristas es indispensable que las causas y los efectos ocurran en </a:t>
            </a:r>
            <a:r>
              <a:rPr lang="es-ES" altLang="es-MX" sz="2200" dirty="0">
                <a:solidFill>
                  <a:schemeClr val="hlink"/>
                </a:solidFill>
                <a:latin typeface="Arial" panose="020B0604020202020204" pitchFamily="34" charset="0"/>
              </a:rPr>
              <a:t>“constante conjunción”</a:t>
            </a:r>
            <a:r>
              <a:rPr lang="es-ES" altLang="es-MX" sz="2200" dirty="0">
                <a:latin typeface="Arial" panose="020B0604020202020204" pitchFamily="34" charset="0"/>
              </a:rPr>
              <a:t>, es decir que la causa es necesaria y suficiente para el efecto.  </a:t>
            </a:r>
          </a:p>
          <a:p>
            <a:r>
              <a:rPr lang="es-ES" altLang="es-MX" sz="2200" dirty="0">
                <a:latin typeface="Arial" panose="020B0604020202020204" pitchFamily="34" charset="0"/>
              </a:rPr>
              <a:t>Actualmente se acepta que la causalidad puede tomar una forma probabilística.</a:t>
            </a:r>
          </a:p>
          <a:p>
            <a:endParaRPr lang="es-ES" altLang="es-MX" sz="2200" dirty="0">
              <a:latin typeface="Arial" panose="020B0604020202020204" pitchFamily="34" charset="0"/>
            </a:endParaRPr>
          </a:p>
          <a:p>
            <a:r>
              <a:rPr lang="es-ES" altLang="es-MX" sz="2200" dirty="0">
                <a:latin typeface="Arial" panose="020B0604020202020204" pitchFamily="34" charset="0"/>
              </a:rPr>
              <a:t>¿Cómo debe interpretarse esto?: </a:t>
            </a:r>
          </a:p>
          <a:p>
            <a:pPr marL="457200" lvl="1" indent="0">
              <a:buNone/>
            </a:pPr>
            <a:r>
              <a:rPr lang="es-ES" altLang="es-MX" sz="2200" i="1" dirty="0">
                <a:solidFill>
                  <a:schemeClr val="accent6">
                    <a:lumMod val="75000"/>
                  </a:schemeClr>
                </a:solidFill>
                <a:latin typeface="Arial" panose="020B0604020202020204" pitchFamily="34" charset="0"/>
              </a:rPr>
              <a:t>90% de las semillas en un  grupo tratado germinan, en contraste con 20% que lo hacen en un grupo control.</a:t>
            </a:r>
          </a:p>
          <a:p>
            <a:endParaRPr lang="es-ES" altLang="es-MX" sz="22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5">
                                            <p:txEl>
                                              <p:pRg st="1" end="1"/>
                                            </p:txEl>
                                          </p:spTgt>
                                        </p:tgtEl>
                                        <p:attrNameLst>
                                          <p:attrName>style.visibility</p:attrName>
                                        </p:attrNameLst>
                                      </p:cBhvr>
                                      <p:to>
                                        <p:strVal val="visible"/>
                                      </p:to>
                                    </p:set>
                                    <p:anim calcmode="lin" valueType="num">
                                      <p:cBhvr additive="base">
                                        <p:cTn id="13" dur="500" fill="hold"/>
                                        <p:tgtEl>
                                          <p:spTgt spid="115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5715">
                                            <p:txEl>
                                              <p:pRg st="4" end="4"/>
                                            </p:txEl>
                                          </p:spTgt>
                                        </p:tgtEl>
                                        <p:attrNameLst>
                                          <p:attrName>style.visibility</p:attrName>
                                        </p:attrNameLst>
                                      </p:cBhvr>
                                      <p:to>
                                        <p:strVal val="visible"/>
                                      </p:to>
                                    </p:set>
                                    <p:anim calcmode="lin" valueType="num">
                                      <p:cBhvr additive="base">
                                        <p:cTn id="25" dur="500" fill="hold"/>
                                        <p:tgtEl>
                                          <p:spTgt spid="11571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571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lstStyle/>
          <a:p>
            <a:r>
              <a:rPr lang="es-MX" altLang="es-MX" dirty="0" err="1"/>
              <a:t>Interpretaciónes</a:t>
            </a:r>
            <a:r>
              <a:rPr lang="es-MX" altLang="es-MX" dirty="0"/>
              <a:t> causales</a:t>
            </a:r>
            <a:endParaRPr lang="es-MX" dirty="0"/>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dirty="0">
                <a:latin typeface="Arial" panose="020B0604020202020204" pitchFamily="34" charset="0"/>
              </a:rPr>
              <a:t>Actualmente l</a:t>
            </a:r>
            <a:r>
              <a:rPr lang="es-ES" altLang="es-MX" dirty="0">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dirty="0"/>
          </a:p>
        </p:txBody>
      </p:sp>
    </p:spTree>
    <p:extLst>
      <p:ext uri="{BB962C8B-B14F-4D97-AF65-F5344CB8AC3E}">
        <p14:creationId xmlns:p14="http://schemas.microsoft.com/office/powerpoint/2010/main" val="60254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a:xfrm>
            <a:off x="838200" y="365126"/>
            <a:ext cx="10515600" cy="1045532"/>
          </a:xfrm>
        </p:spPr>
        <p:txBody>
          <a:bodyPr>
            <a:normAutofit/>
          </a:bodyPr>
          <a:lstStyle/>
          <a:p>
            <a:r>
              <a:rPr lang="es-MX" altLang="es-MX" sz="5400" dirty="0"/>
              <a:t>Gama de relaciones causales</a:t>
            </a:r>
            <a:endParaRPr lang="es-ES" altLang="es-MX" sz="5400" dirty="0"/>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idx="1"/>
          </p:nvPr>
        </p:nvSpPr>
        <p:spPr>
          <a:xfrm>
            <a:off x="1093604" y="1549027"/>
            <a:ext cx="8849921" cy="4306887"/>
          </a:xfrm>
        </p:spPr>
        <p:txBody>
          <a:bodyPr/>
          <a:lstStyle/>
          <a:p>
            <a:pPr>
              <a:lnSpc>
                <a:spcPct val="90000"/>
              </a:lnSpc>
            </a:pPr>
            <a:r>
              <a:rPr lang="es-ES" altLang="es-MX" sz="2400" dirty="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dirty="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dirty="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a:xfrm>
            <a:off x="838200" y="365125"/>
            <a:ext cx="10515600" cy="962823"/>
          </a:xfrm>
        </p:spPr>
        <p:txBody>
          <a:bodyPr>
            <a:normAutofit/>
          </a:bodyPr>
          <a:lstStyle/>
          <a:p>
            <a:r>
              <a:rPr lang="es-MX" altLang="es-MX" sz="5400" dirty="0"/>
              <a:t>Causalidad y realidad</a:t>
            </a:r>
            <a:endParaRPr lang="es-ES" altLang="es-MX" sz="5400" dirty="0"/>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idx="1"/>
          </p:nvPr>
        </p:nvSpPr>
        <p:spPr>
          <a:xfrm>
            <a:off x="1010894" y="1626622"/>
            <a:ext cx="9107241" cy="4195212"/>
          </a:xfrm>
        </p:spPr>
        <p:txBody>
          <a:bodyPr>
            <a:normAutofit lnSpcReduction="10000"/>
          </a:bodyPr>
          <a:lstStyle/>
          <a:p>
            <a:pPr>
              <a:lnSpc>
                <a:spcPct val="90000"/>
              </a:lnSpc>
            </a:pPr>
            <a:r>
              <a:rPr lang="es-ES" altLang="es-MX" sz="2000" dirty="0">
                <a:latin typeface="Arial" panose="020B0604020202020204" pitchFamily="34" charset="0"/>
              </a:rPr>
              <a:t>Nos queda para meditar el significado de las relaciones de causalidad descubiertas.  </a:t>
            </a:r>
          </a:p>
          <a:p>
            <a:pPr>
              <a:lnSpc>
                <a:spcPct val="90000"/>
              </a:lnSpc>
            </a:pPr>
            <a:r>
              <a:rPr lang="es-ES" altLang="es-MX" sz="2000" dirty="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dirty="0">
                <a:latin typeface="Arial" panose="020B0604020202020204" pitchFamily="34" charset="0"/>
              </a:rPr>
              <a:t>Un físico positivista diría solamente que un globo se encoge como una función del tiempo.</a:t>
            </a:r>
          </a:p>
          <a:p>
            <a:pPr lvl="1">
              <a:lnSpc>
                <a:spcPct val="90000"/>
              </a:lnSpc>
            </a:pPr>
            <a:r>
              <a:rPr lang="es-ES" altLang="es-MX" sz="1800" dirty="0">
                <a:latin typeface="Arial" panose="020B0604020202020204" pitchFamily="34" charset="0"/>
              </a:rPr>
              <a:t>Un físico realista agregaría que la pérdida de moléculas de gas causaron el encogimiento observado.  </a:t>
            </a:r>
          </a:p>
          <a:p>
            <a:pPr>
              <a:lnSpc>
                <a:spcPct val="90000"/>
              </a:lnSpc>
            </a:pPr>
            <a:r>
              <a:rPr lang="es-ES" altLang="es-MX" sz="2000" dirty="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dirty="0">
              <a:latin typeface="Arial" panose="020B0604020202020204" pitchFamily="34" charset="0"/>
            </a:endParaRPr>
          </a:p>
          <a:p>
            <a:pPr lvl="1">
              <a:lnSpc>
                <a:spcPct val="90000"/>
              </a:lnSpc>
            </a:pPr>
            <a:r>
              <a:rPr lang="es-ES" altLang="es-MX" sz="1800" dirty="0">
                <a:latin typeface="Arial" panose="020B0604020202020204" pitchFamily="34" charset="0"/>
              </a:rPr>
              <a:t>“Las aseveraciones teóricas tienen un contenido objetivo que puede ser cierto o falso”.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a:xfrm>
            <a:off x="838200" y="365126"/>
            <a:ext cx="10515600" cy="893898"/>
          </a:xfrm>
        </p:spPr>
        <p:txBody>
          <a:bodyPr>
            <a:normAutofit/>
          </a:bodyPr>
          <a:lstStyle/>
          <a:p>
            <a:r>
              <a:rPr lang="es-MX" altLang="es-MX" sz="5400" dirty="0"/>
              <a:t>Causalidad finita</a:t>
            </a:r>
            <a:endParaRPr lang="es-ES" altLang="es-MX" sz="5400" dirty="0"/>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idx="1"/>
          </p:nvPr>
        </p:nvSpPr>
        <p:spPr>
          <a:xfrm>
            <a:off x="1281998" y="1566887"/>
            <a:ext cx="9197090" cy="4140072"/>
          </a:xfrm>
        </p:spPr>
        <p:txBody>
          <a:bodyPr/>
          <a:lstStyle/>
          <a:p>
            <a:pPr>
              <a:lnSpc>
                <a:spcPct val="90000"/>
              </a:lnSpc>
            </a:pPr>
            <a:r>
              <a:rPr lang="es-ES" altLang="es-MX" sz="2200" dirty="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dirty="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dirty="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a:xfrm>
            <a:off x="838200" y="365125"/>
            <a:ext cx="10515600" cy="1022557"/>
          </a:xfrm>
        </p:spPr>
        <p:txBody>
          <a:bodyPr>
            <a:normAutofit/>
          </a:bodyPr>
          <a:lstStyle/>
          <a:p>
            <a:r>
              <a:rPr lang="es-MX" altLang="es-MX" sz="5400" dirty="0"/>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idx="1"/>
          </p:nvPr>
        </p:nvSpPr>
        <p:spPr>
          <a:xfrm>
            <a:off x="1084414" y="1520937"/>
            <a:ext cx="9394674" cy="4094075"/>
          </a:xfrm>
        </p:spPr>
        <p:txBody>
          <a:bodyPr>
            <a:normAutofit/>
          </a:bodyPr>
          <a:lstStyle/>
          <a:p>
            <a:pPr marL="361950" indent="-361950">
              <a:lnSpc>
                <a:spcPct val="80000"/>
              </a:lnSpc>
            </a:pPr>
            <a:r>
              <a:rPr lang="es-MX" altLang="es-MX" sz="2400" dirty="0"/>
              <a:t>Al inicio del siglo XXI la profesión científica enfrenta serios problemas en relación con su postura pública y credibilidad</a:t>
            </a:r>
            <a:r>
              <a:rPr lang="en-US" altLang="es-MX" sz="2400" dirty="0"/>
              <a:t>.</a:t>
            </a:r>
          </a:p>
          <a:p>
            <a:pPr marL="361950" indent="-361950">
              <a:lnSpc>
                <a:spcPct val="80000"/>
              </a:lnSpc>
            </a:pPr>
            <a:r>
              <a:rPr lang="es-MX" altLang="es-MX" sz="2400" dirty="0"/>
              <a:t>Crisis del posmodernismo.  En todas las esferas culturales (arte, literatura, diseño)</a:t>
            </a:r>
          </a:p>
          <a:p>
            <a:pPr marL="1189038" lvl="1">
              <a:lnSpc>
                <a:spcPct val="80000"/>
              </a:lnSpc>
            </a:pPr>
            <a:r>
              <a:rPr lang="es-MX" altLang="es-MX" dirty="0"/>
              <a:t>La idea de un estilo superior y las ideas de avance y progreso están siendo cuestionadas</a:t>
            </a:r>
          </a:p>
          <a:p>
            <a:pPr marL="1189038" lvl="1">
              <a:lnSpc>
                <a:spcPct val="80000"/>
              </a:lnSpc>
            </a:pPr>
            <a:r>
              <a:rPr lang="es-MX" altLang="es-MX" dirty="0"/>
              <a:t>El pluralismo y la multiplicidad son preferidos.</a:t>
            </a:r>
          </a:p>
          <a:p>
            <a:pPr marL="361950" indent="-361950">
              <a:lnSpc>
                <a:spcPct val="80000"/>
              </a:lnSpc>
            </a:pPr>
            <a:r>
              <a:rPr lang="es-MX" altLang="es-MX" sz="2400" dirty="0"/>
              <a:t>La condición posmodernista en el arte implica una pérdida de la autoridad de la Academia.</a:t>
            </a:r>
          </a:p>
          <a:p>
            <a:pPr marL="361950" indent="-361950">
              <a:lnSpc>
                <a:spcPct val="80000"/>
              </a:lnSpc>
            </a:pPr>
            <a:r>
              <a:rPr lang="es-MX" altLang="es-MX" sz="2400" dirty="0"/>
              <a:t>Crisis del determinismo (Lyotard, 1984)</a:t>
            </a:r>
          </a:p>
          <a:p>
            <a:pPr marL="361950" indent="-361950">
              <a:lnSpc>
                <a:spcPct val="80000"/>
              </a:lnSpc>
              <a:buNone/>
            </a:pPr>
            <a:endParaRPr lang="es-MX" altLang="es-MX" sz="2400" dirty="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3579485" y="5396490"/>
            <a:ext cx="6576766"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b="1" i="1" dirty="0">
                <a:latin typeface="Tahoma" panose="020B0604030504040204" pitchFamily="34" charset="0"/>
              </a:rPr>
              <a:t>Fuente:	</a:t>
            </a:r>
            <a:r>
              <a:rPr lang="es-MX" altLang="es-MX" sz="1400" dirty="0" err="1">
                <a:latin typeface="Tahoma" panose="020B0604030504040204" pitchFamily="34" charset="0"/>
              </a:rPr>
              <a:t>Yearley</a:t>
            </a:r>
            <a:r>
              <a:rPr lang="es-MX" altLang="es-MX" sz="1400" dirty="0">
                <a:latin typeface="Tahoma" panose="020B0604030504040204" pitchFamily="34" charset="0"/>
              </a:rPr>
              <a:t>, S. (2005).</a:t>
            </a:r>
            <a:r>
              <a:rPr lang="en-US" altLang="es-MX" sz="1400" dirty="0">
                <a:latin typeface="Tahoma" panose="020B0604030504040204" pitchFamily="34" charset="0"/>
              </a:rPr>
              <a:t> </a:t>
            </a:r>
            <a:r>
              <a:rPr lang="en-US" altLang="es-MX" sz="1400" i="1" dirty="0">
                <a:latin typeface="Tahoma" panose="020B0604030504040204" pitchFamily="34" charset="0"/>
              </a:rPr>
              <a:t>Making sense of science (understanding the social study of science).</a:t>
            </a:r>
            <a:r>
              <a:rPr lang="en-US" altLang="es-MX" sz="1400" dirty="0">
                <a:latin typeface="Tahoma" panose="020B0604030504040204" pitchFamily="34" charset="0"/>
              </a:rPr>
              <a:t> Sage. London, 205 pp.</a:t>
            </a:r>
            <a:endParaRPr lang="es-MX" altLang="es-MX" sz="1400" dirty="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normAutofit/>
          </a:bodyPr>
          <a:lstStyle/>
          <a:p>
            <a:r>
              <a:rPr lang="es-MX" altLang="es-MX" sz="5400" dirty="0"/>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idx="1"/>
          </p:nvPr>
        </p:nvSpPr>
        <p:spPr>
          <a:xfrm>
            <a:off x="680056" y="2072334"/>
            <a:ext cx="9541713" cy="2936190"/>
          </a:xfrm>
        </p:spPr>
        <p:txBody>
          <a:bodyPr/>
          <a:lstStyle/>
          <a:p>
            <a:pPr>
              <a:lnSpc>
                <a:spcPct val="80000"/>
              </a:lnSpc>
            </a:pPr>
            <a:r>
              <a:rPr lang="es-MX" altLang="es-MX" dirty="0"/>
              <a:t>El oficio de la ciencia es construir y defender representaciones de la realidad.</a:t>
            </a:r>
          </a:p>
          <a:p>
            <a:pPr>
              <a:lnSpc>
                <a:spcPct val="80000"/>
              </a:lnSpc>
            </a:pPr>
            <a:r>
              <a:rPr lang="es-MX" altLang="es-MX" dirty="0"/>
              <a:t>Irónicamente, el mismo éxito y alto perfil social de la ciencia la han abierto a la reconstrucción y al escepticismo.</a:t>
            </a:r>
          </a:p>
          <a:p>
            <a:pPr>
              <a:lnSpc>
                <a:spcPct val="80000"/>
              </a:lnSpc>
            </a:pPr>
            <a:r>
              <a:rPr lang="es-MX" altLang="es-MX" dirty="0"/>
              <a:t>La ciencia es cada vez más y más una necesidad, pero al mismo tiempo, es cada vez menos eficaz para la definición socialmente aglutinadora de verdad (Beck, 1992).</a:t>
            </a: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3951676" y="5433124"/>
            <a:ext cx="573912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dirty="0">
                <a:latin typeface="Tahoma" panose="020B0604030504040204" pitchFamily="34" charset="0"/>
              </a:rPr>
              <a:t>Fuente:	</a:t>
            </a:r>
            <a:r>
              <a:rPr lang="es-MX" altLang="es-MX" sz="1400" dirty="0" err="1">
                <a:latin typeface="Tahoma" panose="020B0604030504040204" pitchFamily="34" charset="0"/>
              </a:rPr>
              <a:t>Yearley</a:t>
            </a:r>
            <a:r>
              <a:rPr lang="es-MX" altLang="es-MX" sz="1400" dirty="0">
                <a:latin typeface="Tahoma" panose="020B0604030504040204" pitchFamily="34" charset="0"/>
              </a:rPr>
              <a:t>, S. (2005).</a:t>
            </a:r>
            <a:r>
              <a:rPr lang="en-US" altLang="es-MX" sz="1400" dirty="0">
                <a:latin typeface="Tahoma" panose="020B0604030504040204" pitchFamily="34" charset="0"/>
              </a:rPr>
              <a:t> </a:t>
            </a:r>
            <a:r>
              <a:rPr lang="en-US" altLang="es-MX" sz="1400" i="1" dirty="0">
                <a:latin typeface="Tahoma" panose="020B0604030504040204" pitchFamily="34" charset="0"/>
              </a:rPr>
              <a:t>Making sense of science (understanding the social study of science).</a:t>
            </a:r>
            <a:r>
              <a:rPr lang="en-US" altLang="es-MX" sz="1400" dirty="0">
                <a:latin typeface="Tahoma" panose="020B0604030504040204" pitchFamily="34" charset="0"/>
              </a:rPr>
              <a:t> Sage. London, 205 pp.</a:t>
            </a:r>
            <a:endParaRPr lang="es-MX" altLang="es-MX" sz="1400" dirty="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a:xfrm>
            <a:off x="838200" y="365125"/>
            <a:ext cx="10515600" cy="843353"/>
          </a:xfrm>
        </p:spPr>
        <p:txBody>
          <a:bodyPr/>
          <a:lstStyle/>
          <a:p>
            <a:r>
              <a:rPr lang="es-MX" dirty="0"/>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539526" y="1407481"/>
            <a:ext cx="10515600" cy="3757271"/>
          </a:xfrm>
        </p:spPr>
        <p:txBody>
          <a:bodyPr>
            <a:normAutofit fontScale="77500" lnSpcReduction="20000"/>
          </a:bodyPr>
          <a:lstStyle/>
          <a:p>
            <a:r>
              <a:rPr lang="es-MX" dirty="0"/>
              <a:t>Definición de Elaine </a:t>
            </a:r>
            <a:r>
              <a:rPr lang="es-MX" dirty="0" err="1"/>
              <a:t>Rich</a:t>
            </a:r>
            <a:r>
              <a:rPr lang="es-MX" dirty="0"/>
              <a:t>: </a:t>
            </a:r>
          </a:p>
          <a:p>
            <a:endParaRPr lang="es-MX" sz="1500" dirty="0"/>
          </a:p>
          <a:p>
            <a:pPr marL="457200" lvl="1" indent="0">
              <a:buNone/>
            </a:pPr>
            <a:r>
              <a:rPr lang="es-MX" i="1" dirty="0"/>
              <a:t>Artificial </a:t>
            </a:r>
            <a:r>
              <a:rPr lang="es-MX" i="1" dirty="0" err="1"/>
              <a:t>Intelligence</a:t>
            </a:r>
            <a:r>
              <a:rPr lang="es-MX" i="1" dirty="0"/>
              <a:t> </a:t>
            </a:r>
            <a:r>
              <a:rPr lang="es-MX" i="1" dirty="0" err="1"/>
              <a:t>is</a:t>
            </a:r>
            <a:r>
              <a:rPr lang="es-MX" i="1" dirty="0"/>
              <a:t> </a:t>
            </a:r>
            <a:r>
              <a:rPr lang="es-MX" i="1" dirty="0" err="1"/>
              <a:t>the</a:t>
            </a:r>
            <a:r>
              <a:rPr lang="es-MX" i="1" dirty="0"/>
              <a:t> </a:t>
            </a:r>
            <a:r>
              <a:rPr lang="es-MX" i="1" dirty="0" err="1"/>
              <a:t>study</a:t>
            </a:r>
            <a:r>
              <a:rPr lang="es-MX" i="1" dirty="0"/>
              <a:t> </a:t>
            </a:r>
            <a:r>
              <a:rPr lang="es-MX" i="1" dirty="0" err="1"/>
              <a:t>of</a:t>
            </a:r>
            <a:r>
              <a:rPr lang="es-MX" i="1" dirty="0"/>
              <a:t> </a:t>
            </a:r>
            <a:r>
              <a:rPr lang="es-MX" i="1" dirty="0" err="1"/>
              <a:t>how</a:t>
            </a:r>
            <a:r>
              <a:rPr lang="es-MX" i="1" dirty="0"/>
              <a:t> </a:t>
            </a:r>
            <a:r>
              <a:rPr lang="es-MX" i="1" dirty="0" err="1"/>
              <a:t>to</a:t>
            </a:r>
            <a:r>
              <a:rPr lang="es-MX" i="1" dirty="0"/>
              <a:t> </a:t>
            </a:r>
            <a:r>
              <a:rPr lang="es-MX" i="1" dirty="0" err="1"/>
              <a:t>make</a:t>
            </a:r>
            <a:r>
              <a:rPr lang="es-MX" i="1" dirty="0"/>
              <a:t> </a:t>
            </a:r>
            <a:r>
              <a:rPr lang="es-MX" i="1" dirty="0" err="1"/>
              <a:t>computers</a:t>
            </a:r>
            <a:r>
              <a:rPr lang="es-MX" i="1" dirty="0"/>
              <a:t> do </a:t>
            </a:r>
            <a:r>
              <a:rPr lang="es-MX" i="1" dirty="0" err="1"/>
              <a:t>things</a:t>
            </a:r>
            <a:r>
              <a:rPr lang="es-MX" i="1" dirty="0"/>
              <a:t> at </a:t>
            </a:r>
            <a:r>
              <a:rPr lang="es-MX" i="1" dirty="0" err="1"/>
              <a:t>which</a:t>
            </a:r>
            <a:r>
              <a:rPr lang="es-MX" i="1" dirty="0"/>
              <a:t>, at </a:t>
            </a:r>
            <a:r>
              <a:rPr lang="es-MX" i="1" dirty="0" err="1"/>
              <a:t>the</a:t>
            </a:r>
            <a:r>
              <a:rPr lang="es-MX" i="1" dirty="0"/>
              <a:t> </a:t>
            </a:r>
            <a:r>
              <a:rPr lang="es-MX" i="1" dirty="0" err="1"/>
              <a:t>moment</a:t>
            </a:r>
            <a:r>
              <a:rPr lang="es-MX" i="1" dirty="0"/>
              <a:t>, </a:t>
            </a:r>
            <a:r>
              <a:rPr lang="es-MX" i="1" dirty="0" err="1"/>
              <a:t>people</a:t>
            </a:r>
            <a:r>
              <a:rPr lang="es-MX" i="1" dirty="0"/>
              <a:t> are </a:t>
            </a:r>
            <a:r>
              <a:rPr lang="es-MX" i="1" dirty="0" err="1"/>
              <a:t>better</a:t>
            </a:r>
            <a:r>
              <a:rPr lang="es-MX" i="1" dirty="0"/>
              <a:t>.</a:t>
            </a:r>
          </a:p>
          <a:p>
            <a:pPr lvl="1"/>
            <a:endParaRPr lang="es-MX" sz="1500" dirty="0"/>
          </a:p>
          <a:p>
            <a:r>
              <a:rPr lang="es-MX" dirty="0"/>
              <a:t>Los sistemas inteligentes no pueden construirse sin un profundo entendimiento de la forma como razonamos los humanos y como realizamos acciones inteligentes.</a:t>
            </a:r>
          </a:p>
          <a:p>
            <a:r>
              <a:rPr lang="es-MX" dirty="0"/>
              <a:t>La neurociencia ha contribuido grandemente al campo de los sistemas inteligentes.</a:t>
            </a:r>
          </a:p>
          <a:p>
            <a:r>
              <a:rPr lang="es-MX" dirty="0"/>
              <a:t>Una fortaleza notable de la inteligencia humana es su adaptabilidad.</a:t>
            </a:r>
          </a:p>
          <a:p>
            <a:r>
              <a:rPr lang="es-MX" dirty="0"/>
              <a:t>La adaptabilidad depende en mucho de la habilidad para aprender de la experiencia, muy superior a la que tienen las computadoras hoy (aprendizaje de máquina es un campo central de la inteligencia artificial).</a:t>
            </a:r>
          </a:p>
          <a:p>
            <a:endParaRPr lang="en-US" sz="2300" dirty="0"/>
          </a:p>
          <a:p>
            <a:pPr marL="5110163" indent="-806450">
              <a:buNone/>
            </a:pPr>
            <a:endParaRPr lang="es-MX" dirty="0"/>
          </a:p>
        </p:txBody>
      </p:sp>
      <p:sp>
        <p:nvSpPr>
          <p:cNvPr id="4" name="Rectángulo 3">
            <a:extLst>
              <a:ext uri="{FF2B5EF4-FFF2-40B4-BE49-F238E27FC236}">
                <a16:creationId xmlns:a16="http://schemas.microsoft.com/office/drawing/2014/main" id="{3CDB3E55-98C7-4641-8A5F-14F7B7DA273F}"/>
              </a:ext>
            </a:extLst>
          </p:cNvPr>
          <p:cNvSpPr/>
          <p:nvPr/>
        </p:nvSpPr>
        <p:spPr>
          <a:xfrm>
            <a:off x="3767879" y="508330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3619710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dirty="0"/>
              <a:t>Experimento de red bayesiana con canicas</a:t>
            </a:r>
          </a:p>
          <a:p>
            <a:r>
              <a:rPr lang="es-MX" dirty="0"/>
              <a:t>Breve historia y ejemplos</a:t>
            </a:r>
          </a:p>
          <a:p>
            <a:r>
              <a:rPr lang="es-MX" dirty="0"/>
              <a:t>Definición de redes bayesiana</a:t>
            </a:r>
          </a:p>
          <a:p>
            <a:r>
              <a:rPr lang="es-MX" dirty="0"/>
              <a:t>Filosofía bayesiana</a:t>
            </a:r>
          </a:p>
          <a:p>
            <a:pPr lvl="1"/>
            <a:r>
              <a:rPr lang="es-MX" dirty="0"/>
              <a:t>¿Son bayesianas las redes bayesianas?</a:t>
            </a:r>
          </a:p>
          <a:p>
            <a:r>
              <a:rPr lang="es-MX" dirty="0"/>
              <a:t>La condición </a:t>
            </a:r>
            <a:r>
              <a:rPr lang="es-MX" dirty="0" err="1"/>
              <a:t>markoviana</a:t>
            </a:r>
            <a:endParaRPr lang="es-MX" dirty="0"/>
          </a:p>
          <a:p>
            <a:r>
              <a:rPr lang="es-MX" dirty="0"/>
              <a:t>Vínculos causales y redes bayesianas</a:t>
            </a:r>
          </a:p>
          <a:p>
            <a:r>
              <a:rPr lang="es-MX" dirty="0"/>
              <a:t>Integridad Ecosistémica</a:t>
            </a:r>
          </a:p>
          <a:p>
            <a:endParaRPr lang="es-MX" dirty="0"/>
          </a:p>
        </p:txBody>
      </p:sp>
    </p:spTree>
    <p:extLst>
      <p:ext uri="{BB962C8B-B14F-4D97-AF65-F5344CB8AC3E}">
        <p14:creationId xmlns:p14="http://schemas.microsoft.com/office/powerpoint/2010/main" val="21055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dirty="0"/>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dirty="0"/>
              <a:t>Predicción de clima; verificación de equipo medico; Microsoft X box; diagnósticos médicos </a:t>
            </a:r>
          </a:p>
          <a:p>
            <a:r>
              <a:rPr lang="es-MX" dirty="0"/>
              <a:t>Accidente de Malaysia Airlines el 17 de julio de 2014 (</a:t>
            </a:r>
            <a:r>
              <a:rPr lang="es-MX" dirty="0" err="1"/>
              <a:t>Netherlands</a:t>
            </a:r>
            <a:r>
              <a:rPr lang="es-MX" dirty="0"/>
              <a:t> </a:t>
            </a:r>
            <a:r>
              <a:rPr lang="es-MX" dirty="0" err="1"/>
              <a:t>Forensic</a:t>
            </a:r>
            <a:r>
              <a:rPr lang="es-MX" dirty="0"/>
              <a:t> </a:t>
            </a:r>
            <a:r>
              <a:rPr lang="es-MX" dirty="0" err="1"/>
              <a:t>Institute</a:t>
            </a:r>
            <a:r>
              <a:rPr lang="es-MX" dirty="0"/>
              <a:t>; Bonaparte software).</a:t>
            </a:r>
          </a:p>
          <a:p>
            <a:pPr marL="0" indent="0">
              <a:buNone/>
            </a:pPr>
            <a:endParaRPr lang="es-MX" dirty="0"/>
          </a:p>
          <a:p>
            <a:endParaRPr lang="es-MX" dirty="0"/>
          </a:p>
          <a:p>
            <a:endParaRPr lang="es-MX" dirty="0"/>
          </a:p>
        </p:txBody>
      </p:sp>
    </p:spTree>
    <p:extLst>
      <p:ext uri="{BB962C8B-B14F-4D97-AF65-F5344CB8AC3E}">
        <p14:creationId xmlns:p14="http://schemas.microsoft.com/office/powerpoint/2010/main" val="257099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a:t>Thomas Bayes 1750’s</a:t>
            </a:r>
          </a:p>
          <a:p>
            <a:endParaRPr lang="es-MX"/>
          </a:p>
          <a:p>
            <a:endParaRPr lang="es-MX"/>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6141504" y="1776571"/>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41116" y="1776571"/>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8898533" y="6308209"/>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32209" y="2721943"/>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093017" y="5966737"/>
            <a:ext cx="4123648" cy="369332"/>
          </a:xfrm>
          <a:prstGeom prst="rect">
            <a:avLst/>
          </a:prstGeom>
          <a:noFill/>
        </p:spPr>
        <p:txBody>
          <a:bodyPr wrap="square" rtlCol="0">
            <a:spAutoFit/>
          </a:bodyPr>
          <a:lstStyle/>
          <a:p>
            <a:r>
              <a:rPr lang="es-MX" dirty="0"/>
              <a:t>Fuente: Dibujo por </a:t>
            </a:r>
            <a:r>
              <a:rPr lang="es-MX" dirty="0" err="1"/>
              <a:t>Maayan</a:t>
            </a:r>
            <a:r>
              <a:rPr lang="es-MX" dirty="0"/>
              <a:t> </a:t>
            </a:r>
            <a:r>
              <a:rPr lang="es-MX" dirty="0" err="1"/>
              <a:t>Harel</a:t>
            </a:r>
            <a:endParaRPr lang="es-MX" dirty="0"/>
          </a:p>
        </p:txBody>
      </p:sp>
    </p:spTree>
    <p:extLst>
      <p:ext uri="{BB962C8B-B14F-4D97-AF65-F5344CB8AC3E}">
        <p14:creationId xmlns:p14="http://schemas.microsoft.com/office/powerpoint/2010/main" val="64501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dirty="0"/>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dirty="0"/>
              <a:t>Judea Pearl 1985</a:t>
            </a:r>
          </a:p>
          <a:p>
            <a:endParaRPr lang="es-MX" dirty="0"/>
          </a:p>
          <a:p>
            <a:endParaRPr lang="es-MX" dirty="0"/>
          </a:p>
        </p:txBody>
      </p:sp>
    </p:spTree>
    <p:extLst>
      <p:ext uri="{BB962C8B-B14F-4D97-AF65-F5344CB8AC3E}">
        <p14:creationId xmlns:p14="http://schemas.microsoft.com/office/powerpoint/2010/main" val="248614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96F89-0D08-4DC2-A34A-17815CCDFA83}"/>
              </a:ext>
            </a:extLst>
          </p:cNvPr>
          <p:cNvSpPr>
            <a:spLocks noGrp="1"/>
          </p:cNvSpPr>
          <p:nvPr>
            <p:ph type="title"/>
          </p:nvPr>
        </p:nvSpPr>
        <p:spPr/>
        <p:txBody>
          <a:bodyPr/>
          <a:lstStyle/>
          <a:p>
            <a:r>
              <a:rPr lang="es-MX"/>
              <a:t>Definición de redes bayesiana</a:t>
            </a:r>
          </a:p>
        </p:txBody>
      </p:sp>
      <p:sp>
        <p:nvSpPr>
          <p:cNvPr id="3" name="Marcador de contenido 2">
            <a:extLst>
              <a:ext uri="{FF2B5EF4-FFF2-40B4-BE49-F238E27FC236}">
                <a16:creationId xmlns:a16="http://schemas.microsoft.com/office/drawing/2014/main" id="{4D220597-69A4-45D9-A704-A201B05AF2B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187611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5085184"/>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a:t>
            </a:r>
            <a:r>
              <a:rPr lang="es-ES" sz="2400" dirty="0"/>
              <a:t>confiable</a:t>
            </a:r>
            <a:r>
              <a:rPr lang="es-ES" sz="2400"/>
              <a:t>" de un proceso.</a:t>
            </a:r>
          </a:p>
          <a:p>
            <a:r>
              <a:rPr lang="es-ES" sz="2400" dirty="0"/>
              <a:t>Diferentes</a:t>
            </a:r>
            <a:r>
              <a:rPr lang="es-ES" sz="2400"/>
              <a:t>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575034"/>
            <a:ext cx="5120113" cy="3462228"/>
          </a:xfrm>
        </p:spPr>
        <p:txBody>
          <a:bodyPr>
            <a:normAutofit/>
          </a:bodyPr>
          <a:lstStyle/>
          <a:p>
            <a:r>
              <a:rPr lang="es-MX" sz="1800"/>
              <a:t>Aristóteles (384-322 a. C.) describe el silogismo como forma de razonamiento y propone un conjunto de reglas que describen una parte del funcionamiento de la mente para obtener conclusiones racionales.</a:t>
            </a:r>
          </a:p>
          <a:p>
            <a:r>
              <a:rPr lang="es-MX" sz="1800"/>
              <a:t>Ctesibio de Alejandría (250 a. C.) construyó la primera máquina autocontrolada, un regulador del flujo de agua (racional pero sin razonamiento).</a:t>
            </a:r>
          </a:p>
          <a:p>
            <a:r>
              <a:rPr lang="es-MX" sz="18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a:xfrm>
            <a:off x="838200" y="365126"/>
            <a:ext cx="10515600" cy="926062"/>
          </a:xfrm>
        </p:spPr>
        <p:txBody>
          <a:bodyPr/>
          <a:lstStyle/>
          <a:p>
            <a:r>
              <a:rPr lang="es-MX" dirty="0"/>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a:xfrm>
            <a:off x="838200" y="1580671"/>
            <a:ext cx="10515600" cy="3574891"/>
          </a:xfrm>
        </p:spPr>
        <p:txBody>
          <a:bodyPr>
            <a:normAutofit fontScale="77500" lnSpcReduction="20000"/>
          </a:bodyPr>
          <a:lstStyle/>
          <a:p>
            <a:r>
              <a:rPr lang="es-MX" dirty="0"/>
              <a:t>Kurt Gödel, Alonso </a:t>
            </a:r>
            <a:r>
              <a:rPr lang="es-MX" dirty="0" err="1"/>
              <a:t>Church</a:t>
            </a:r>
            <a:r>
              <a:rPr lang="es-MX" dirty="0"/>
              <a:t>, and Alan Turing (</a:t>
            </a:r>
            <a:r>
              <a:rPr lang="es-MX" dirty="0" err="1"/>
              <a:t>decada</a:t>
            </a:r>
            <a:r>
              <a:rPr lang="es-MX" dirty="0"/>
              <a:t> de los 1930s) sentaron las bases de lógica y ciencias de la computación fundamentales para la Inteligencia Artificial.</a:t>
            </a:r>
          </a:p>
          <a:p>
            <a:r>
              <a:rPr lang="es-MX" dirty="0"/>
              <a:t>Gödel mostró con el teorema de completitud que las proposiciones lógicas de primer orden son completas, pero con el de incompletitud mostró que en lógicas de mayor orden existen proposiciones ciertas que no pueden ser probadas.</a:t>
            </a:r>
          </a:p>
          <a:p>
            <a:r>
              <a:rPr lang="es-MX" dirty="0"/>
              <a:t>La demostración de Alan Turing de la imposibilidad de que un programa decida si otro programa arbitrario correrá en un ciclo infinito o no. Lo que implica que no puede haber un programa universal que verifique otros programas.</a:t>
            </a:r>
          </a:p>
          <a:p>
            <a:r>
              <a:rPr lang="es-MX" dirty="0"/>
              <a:t>Con base en los resultados de la neurociencia  en los 1940s McCulloch, Pitts y Hebb diseñaron los primeros modelos matemáticos de redes neuronales (aunque de momento no existía suficiente capacidad de cómputo como para similar cerebros simples)</a:t>
            </a:r>
          </a:p>
          <a:p>
            <a:endParaRPr lang="es-MX" dirty="0"/>
          </a:p>
        </p:txBody>
      </p:sp>
      <p:sp>
        <p:nvSpPr>
          <p:cNvPr id="4" name="Rectángulo 3">
            <a:extLst>
              <a:ext uri="{FF2B5EF4-FFF2-40B4-BE49-F238E27FC236}">
                <a16:creationId xmlns:a16="http://schemas.microsoft.com/office/drawing/2014/main" id="{7D6CAB2E-E39D-438B-B737-73CCE17C7E0D}"/>
              </a:ext>
            </a:extLst>
          </p:cNvPr>
          <p:cNvSpPr/>
          <p:nvPr/>
        </p:nvSpPr>
        <p:spPr>
          <a:xfrm>
            <a:off x="3767879" y="512925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393154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a:xfrm>
            <a:off x="838200" y="365126"/>
            <a:ext cx="10515600" cy="903088"/>
          </a:xfrm>
        </p:spPr>
        <p:txBody>
          <a:bodyPr/>
          <a:lstStyle/>
          <a:p>
            <a:r>
              <a:rPr lang="es-MX" dirty="0"/>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571483"/>
            <a:ext cx="10515600" cy="3735714"/>
          </a:xfrm>
        </p:spPr>
        <p:txBody>
          <a:bodyPr>
            <a:normAutofit lnSpcReduction="10000"/>
          </a:bodyPr>
          <a:lstStyle/>
          <a:p>
            <a:r>
              <a:rPr lang="es-MX" sz="2000" dirty="0"/>
              <a:t>Las altas expectativas sobre “sistemas expertos” fracaso en sus intentos de producir los extraordinarios resultados deseados.</a:t>
            </a:r>
          </a:p>
          <a:p>
            <a:r>
              <a:rPr lang="es-MX" sz="2000" dirty="0"/>
              <a:t>Las redes neuronales resultaron ser difíciles de comunicar y transferir.</a:t>
            </a:r>
          </a:p>
          <a:p>
            <a:r>
              <a:rPr lang="es-MX" sz="2000" dirty="0"/>
              <a:t>La salida a esta crisis  de la IA encontró promesa en la </a:t>
            </a:r>
            <a:r>
              <a:rPr lang="es-MX" sz="2000" dirty="0" err="1"/>
              <a:t>busqueda</a:t>
            </a:r>
            <a:r>
              <a:rPr lang="es-MX" sz="2000" dirty="0"/>
              <a:t>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dirty="0"/>
              <a:t>El éxito de las redes Bayesianas surge de su comprensibilidad intuitiva, la semántica limpia de la probabilidad condicional y del apoyo en el fundamento matemático centenario de la teoría de probabilidades.</a:t>
            </a:r>
          </a:p>
          <a:p>
            <a:r>
              <a:rPr lang="es-MX" sz="2000" dirty="0"/>
              <a:t>Cuando la lógica de </a:t>
            </a:r>
            <a:r>
              <a:rPr lang="es-MX" sz="2000" dirty="0" err="1"/>
              <a:t>verdadros</a:t>
            </a:r>
            <a:r>
              <a:rPr lang="es-MX" sz="2000" dirty="0"/>
              <a:t> y falsos se convierte en una debilidad, el uso de la lógica difusa o borrosa se puede usar con efectividad.</a:t>
            </a:r>
          </a:p>
        </p:txBody>
      </p:sp>
      <p:sp>
        <p:nvSpPr>
          <p:cNvPr id="4" name="Rectángulo 3">
            <a:extLst>
              <a:ext uri="{FF2B5EF4-FFF2-40B4-BE49-F238E27FC236}">
                <a16:creationId xmlns:a16="http://schemas.microsoft.com/office/drawing/2014/main" id="{77CB422E-68C2-4EBB-83DC-F836A0E59092}"/>
              </a:ext>
            </a:extLst>
          </p:cNvPr>
          <p:cNvSpPr/>
          <p:nvPr/>
        </p:nvSpPr>
        <p:spPr>
          <a:xfrm>
            <a:off x="3767879" y="512925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47881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1514292" y="513612"/>
            <a:ext cx="9894133" cy="1031216"/>
          </a:xfrm>
        </p:spPr>
        <p:txBody>
          <a:bodyPr anchor="b">
            <a:normAutofit/>
          </a:bodyPr>
          <a:lstStyle/>
          <a:p>
            <a:r>
              <a:rPr lang="es-MX"/>
              <a:t>Crear IA requiere</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1299246" y="2372490"/>
            <a:ext cx="5478342" cy="3187430"/>
          </a:xfrm>
          <a:prstGeom prst="rect">
            <a:avLst/>
          </a:prstGeom>
        </p:spPr>
      </p:pic>
      <p:sp>
        <p:nvSpPr>
          <p:cNvPr id="8"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5"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7781373" y="1884045"/>
            <a:ext cx="4013928" cy="3782251"/>
          </a:xfrm>
        </p:spPr>
        <p:txBody>
          <a:bodyPr anchor="ctr">
            <a:normAutofit fontScale="92500" lnSpcReduction="10000"/>
          </a:bodyPr>
          <a:lstStyle/>
          <a:p>
            <a:r>
              <a:rPr lang="es-MX" dirty="0"/>
              <a:t>Algoritmos
Procesar documentos ideados para humanos
Criterios de veracidad (anotación de ejemplos para el entrenamiento)
Enseñanza (proceso de entrenamiento)
Muchas iteraciones o repeticiones</a:t>
            </a:r>
          </a:p>
        </p:txBody>
      </p:sp>
    </p:spTree>
    <p:extLst>
      <p:ext uri="{BB962C8B-B14F-4D97-AF65-F5344CB8AC3E}">
        <p14:creationId xmlns:p14="http://schemas.microsoft.com/office/powerpoint/2010/main" val="369525344"/>
      </p:ext>
    </p:extLst>
  </p:cSld>
  <p:clrMapOvr>
    <a:masterClrMapping/>
  </p:clrMapOvr>
</p:sld>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0064FC-E047-4AFA-98BC-8785345C4DEA}">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de27ce7e-ac99-4368-aacf-92c6609ff954"/>
    <ds:schemaRef ds:uri="http://schemas.openxmlformats.org/package/2006/metadata/core-properties"/>
    <ds:schemaRef ds:uri="42b0f0ba-d73e-4b7f-88a4-a16d362f181e"/>
    <ds:schemaRef ds:uri="http://www.w3.org/XML/1998/namespace"/>
    <ds:schemaRef ds:uri="http://purl.org/dc/dcmitype/"/>
  </ds:schemaRefs>
</ds:datastoreItem>
</file>

<file path=customXml/itemProps2.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3.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TotalTime>
  <Words>2899</Words>
  <Application>Microsoft Office PowerPoint</Application>
  <PresentationFormat>Panorámica</PresentationFormat>
  <Paragraphs>277</Paragraphs>
  <Slides>54</Slides>
  <Notes>4</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54</vt:i4>
      </vt:variant>
    </vt:vector>
  </HeadingPairs>
  <TitlesOfParts>
    <vt:vector size="62" baseType="lpstr">
      <vt:lpstr>Abadi Extra Light</vt:lpstr>
      <vt:lpstr>Arial</vt:lpstr>
      <vt:lpstr>Calibri</vt:lpstr>
      <vt:lpstr>Calibri Light</vt:lpstr>
      <vt:lpstr>Tahoma</vt:lpstr>
      <vt:lpstr>Wingdings</vt:lpstr>
      <vt:lpstr>Plantilla i-Gamma</vt:lpstr>
      <vt:lpstr>Tema de Office</vt:lpstr>
      <vt:lpstr>Módulo 2.- Redes Bayesianas   </vt:lpstr>
      <vt:lpstr>Contenido</vt:lpstr>
      <vt:lpstr>Razonamiento automatizado</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Presentación de PowerPoint</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Ejemplos</vt:lpstr>
      <vt:lpstr>Incertidumbre e inteligencia</vt:lpstr>
      <vt:lpstr>Causalidad</vt:lpstr>
      <vt:lpstr>Empiristas</vt:lpstr>
      <vt:lpstr>Positivismo</vt:lpstr>
      <vt:lpstr>Causalidad hoy...</vt:lpstr>
      <vt:lpstr>Interpretaciónes causales</vt:lpstr>
      <vt:lpstr>Interpretaciónes causales</vt:lpstr>
      <vt:lpstr>Gama de relaciones causales</vt:lpstr>
      <vt:lpstr>Causalidad y realidad</vt:lpstr>
      <vt:lpstr>Causalidad finita</vt:lpstr>
      <vt:lpstr>Ciencia en Problemas</vt:lpstr>
      <vt:lpstr>Verdades posmodernistas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Experimento de red bayesiana con canicas</vt:lpstr>
      <vt:lpstr>Ejemplos de uso de redes bayesianas</vt:lpstr>
      <vt:lpstr>Historia de las redes bayesianas</vt:lpstr>
      <vt:lpstr>Historia de las redes bayesianas</vt:lpstr>
      <vt:lpstr>Definición de redes bayesiana</vt:lpstr>
      <vt:lpstr>Definición de redes bayesianas</vt:lpstr>
      <vt:lpstr>Cualidades</vt:lpstr>
      <vt:lpstr>Tipos de razonamiento</vt:lpstr>
      <vt:lpstr>Filosofía bayesiana </vt:lpstr>
      <vt:lpstr>La condición markoviana </vt:lpstr>
      <vt:lpstr>Vínculos causales y redes bayesianas </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Redes Bayesianas   </dc:title>
  <dc:creator>Miguel Equihua Zamora</dc:creator>
  <cp:lastModifiedBy>Miguel Equihua Zamora</cp:lastModifiedBy>
  <cp:revision>1</cp:revision>
  <dcterms:created xsi:type="dcterms:W3CDTF">2019-03-06T05:42:38Z</dcterms:created>
  <dcterms:modified xsi:type="dcterms:W3CDTF">2019-03-06T05:59:19Z</dcterms:modified>
</cp:coreProperties>
</file>